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6" r:id="rId4"/>
  </p:sldMasterIdLst>
  <p:notesMasterIdLst>
    <p:notesMasterId r:id="rId18"/>
  </p:notesMasterIdLst>
  <p:handoutMasterIdLst>
    <p:handoutMasterId r:id="rId19"/>
  </p:handoutMasterIdLst>
  <p:sldIdLst>
    <p:sldId id="1497" r:id="rId5"/>
    <p:sldId id="1520" r:id="rId6"/>
    <p:sldId id="1522" r:id="rId7"/>
    <p:sldId id="1499" r:id="rId8"/>
    <p:sldId id="1516" r:id="rId9"/>
    <p:sldId id="1500" r:id="rId10"/>
    <p:sldId id="1517" r:id="rId11"/>
    <p:sldId id="1519" r:id="rId12"/>
    <p:sldId id="1502" r:id="rId13"/>
    <p:sldId id="1518" r:id="rId14"/>
    <p:sldId id="1511" r:id="rId15"/>
    <p:sldId id="1512" r:id="rId16"/>
    <p:sldId id="152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8" autoAdjust="0"/>
    <p:restoredTop sz="79417" autoAdjust="0"/>
  </p:normalViewPr>
  <p:slideViewPr>
    <p:cSldViewPr snapToGrid="0">
      <p:cViewPr varScale="1">
        <p:scale>
          <a:sx n="53" d="100"/>
          <a:sy n="53" d="100"/>
        </p:scale>
        <p:origin x="302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1711" y="45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5/25/2026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8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8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0FC0FA77-D157-35E3-0B4D-11C0F67E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</p:spPr>
        <p:txBody>
          <a:bodyPr/>
          <a:lstStyle/>
          <a:p>
            <a:fld id="{175A1B29-DFBD-4673-8328-3ED6619AAB50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9D55EDDF-CA01-E393-D8E9-0618A68B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FD1BB6C-22F1-3135-9434-A294C25CC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352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B3EB36B-144D-A648-1BD5-DBEDDC79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8" b="16685"/>
          <a:stretch/>
        </p:blipFill>
        <p:spPr>
          <a:xfrm>
            <a:off x="0" y="2754087"/>
            <a:ext cx="4325917" cy="41039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2BD543F-D939-A8C7-FAFA-B555B276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6DBE5D1-8623-4EBC-BE64-F118A957A6D2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126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B90D1FE6-C620-8AEA-8E16-817F8F30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5" b="19272"/>
          <a:stretch/>
        </p:blipFill>
        <p:spPr>
          <a:xfrm>
            <a:off x="7866083" y="2754085"/>
            <a:ext cx="4325917" cy="4103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75827B4-FD33-43BF-9F9D-5FEB6B504CD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192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4901" y="907302"/>
            <a:ext cx="4700219" cy="1808466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6C507B-B242-4119-B1FF-3014636CAB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5740908" cy="6190488"/>
          </a:xfrm>
          <a:custGeom>
            <a:avLst/>
            <a:gdLst>
              <a:gd name="connsiteX0" fmla="*/ 186643 w 5740908"/>
              <a:gd name="connsiteY0" fmla="*/ 0 h 6190488"/>
              <a:gd name="connsiteX1" fmla="*/ 5740908 w 5740908"/>
              <a:gd name="connsiteY1" fmla="*/ 0 h 6190488"/>
              <a:gd name="connsiteX2" fmla="*/ 5740908 w 5740908"/>
              <a:gd name="connsiteY2" fmla="*/ 6190488 h 6190488"/>
              <a:gd name="connsiteX3" fmla="*/ 186643 w 5740908"/>
              <a:gd name="connsiteY3" fmla="*/ 6190488 h 6190488"/>
              <a:gd name="connsiteX4" fmla="*/ 0 w 5740908"/>
              <a:gd name="connsiteY4" fmla="*/ 6003845 h 6190488"/>
              <a:gd name="connsiteX5" fmla="*/ 0 w 5740908"/>
              <a:gd name="connsiteY5" fmla="*/ 186643 h 6190488"/>
              <a:gd name="connsiteX6" fmla="*/ 186643 w 5740908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40908" h="6190488">
                <a:moveTo>
                  <a:pt x="186643" y="0"/>
                </a:moveTo>
                <a:lnTo>
                  <a:pt x="5740908" y="0"/>
                </a:lnTo>
                <a:lnTo>
                  <a:pt x="5740908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14901" y="2825496"/>
            <a:ext cx="4700219" cy="3125201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68DD83C-D23D-6D82-F95D-3B845F078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AE25BD38-48AE-AB7F-6C54-5CB028645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E6A02DBF-D88B-3129-23EF-1ECA5400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855E23-77DB-A52C-BC0E-EF3C3F4A95C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24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B13B15A-B652-48F5-A365-F1C590938A4C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BA0B4E8-F389-4DD5-B3EC-37E88D1AD78F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3294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942A636-76C4-4EB1-A2CC-2ABF54421FE3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95B423A5-C243-487B-A652-39F00748165E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265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430AD89-C002-420D-B2A6-406343AFF059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583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93" y="2367643"/>
            <a:ext cx="10465073" cy="3583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4BC6E8D4-25D1-4A44-BB87-23C6E7F03C94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705" y="927238"/>
            <a:ext cx="602489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62C8996-C286-B245-2F06-E6E33F9907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4435746" cy="6190488"/>
          </a:xfrm>
          <a:custGeom>
            <a:avLst/>
            <a:gdLst>
              <a:gd name="connsiteX0" fmla="*/ 186643 w 4435746"/>
              <a:gd name="connsiteY0" fmla="*/ 0 h 6190488"/>
              <a:gd name="connsiteX1" fmla="*/ 4435746 w 4435746"/>
              <a:gd name="connsiteY1" fmla="*/ 0 h 6190488"/>
              <a:gd name="connsiteX2" fmla="*/ 4435746 w 4435746"/>
              <a:gd name="connsiteY2" fmla="*/ 6190488 h 6190488"/>
              <a:gd name="connsiteX3" fmla="*/ 186643 w 4435746"/>
              <a:gd name="connsiteY3" fmla="*/ 6190488 h 6190488"/>
              <a:gd name="connsiteX4" fmla="*/ 0 w 4435746"/>
              <a:gd name="connsiteY4" fmla="*/ 6003845 h 6190488"/>
              <a:gd name="connsiteX5" fmla="*/ 0 w 4435746"/>
              <a:gd name="connsiteY5" fmla="*/ 186643 h 6190488"/>
              <a:gd name="connsiteX6" fmla="*/ 186643 w 4435746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5746" h="6190488">
                <a:moveTo>
                  <a:pt x="186643" y="0"/>
                </a:moveTo>
                <a:lnTo>
                  <a:pt x="4435746" y="0"/>
                </a:lnTo>
                <a:lnTo>
                  <a:pt x="4435746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21704" y="2204566"/>
            <a:ext cx="6004263" cy="3766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321704" y="6529914"/>
            <a:ext cx="3554817" cy="328085"/>
          </a:xfrm>
          <a:prstGeom prst="rect">
            <a:avLst/>
          </a:prstGeom>
        </p:spPr>
        <p:txBody>
          <a:bodyPr/>
          <a:lstStyle/>
          <a:p>
            <a:fld id="{78F868A0-EF2B-4F3B-A196-0BED12045750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9886564-48A7-D356-B519-1753B487C99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4B1540E-CB71-48F2-BE70-F5CE056CFE1B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05D4B22-4D6B-3463-9517-CEFA7D2A6E7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774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6037236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02135"/>
            <a:ext cx="6037365" cy="37485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B0EB951-12A5-039B-D658-D0E726B238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333756"/>
            <a:ext cx="4433316" cy="6190488"/>
          </a:xfrm>
          <a:custGeom>
            <a:avLst/>
            <a:gdLst>
              <a:gd name="connsiteX0" fmla="*/ 0 w 4433316"/>
              <a:gd name="connsiteY0" fmla="*/ 0 h 6190488"/>
              <a:gd name="connsiteX1" fmla="*/ 4246673 w 4433316"/>
              <a:gd name="connsiteY1" fmla="*/ 0 h 6190488"/>
              <a:gd name="connsiteX2" fmla="*/ 4433316 w 4433316"/>
              <a:gd name="connsiteY2" fmla="*/ 186643 h 6190488"/>
              <a:gd name="connsiteX3" fmla="*/ 4433316 w 4433316"/>
              <a:gd name="connsiteY3" fmla="*/ 6003845 h 6190488"/>
              <a:gd name="connsiteX4" fmla="*/ 4246673 w 4433316"/>
              <a:gd name="connsiteY4" fmla="*/ 6190488 h 6190488"/>
              <a:gd name="connsiteX5" fmla="*/ 0 w 4433316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3316" h="6190488">
                <a:moveTo>
                  <a:pt x="0" y="0"/>
                </a:moveTo>
                <a:lnTo>
                  <a:pt x="4246673" y="0"/>
                </a:lnTo>
                <a:cubicBezTo>
                  <a:pt x="4349753" y="0"/>
                  <a:pt x="4433316" y="83563"/>
                  <a:pt x="4433316" y="186643"/>
                </a:cubicBezTo>
                <a:lnTo>
                  <a:pt x="4433316" y="6003845"/>
                </a:lnTo>
                <a:cubicBezTo>
                  <a:pt x="4433316" y="6106925"/>
                  <a:pt x="4349753" y="6190488"/>
                  <a:pt x="4246673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5"/>
          </a:xfrm>
          <a:prstGeom prst="rect">
            <a:avLst/>
          </a:prstGeom>
        </p:spPr>
        <p:txBody>
          <a:bodyPr/>
          <a:lstStyle/>
          <a:p>
            <a:fld id="{3D127003-26EA-4E29-A915-6163B9A3B02A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8ED8B4C-3B70-7229-7BC1-2CA7F422854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9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995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00EEA7-B56C-0FE1-DD57-6EA768316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3665220" cy="6190488"/>
          </a:xfrm>
          <a:custGeom>
            <a:avLst/>
            <a:gdLst>
              <a:gd name="connsiteX0" fmla="*/ 186643 w 3665220"/>
              <a:gd name="connsiteY0" fmla="*/ 0 h 6190488"/>
              <a:gd name="connsiteX1" fmla="*/ 3665220 w 3665220"/>
              <a:gd name="connsiteY1" fmla="*/ 0 h 6190488"/>
              <a:gd name="connsiteX2" fmla="*/ 3665220 w 3665220"/>
              <a:gd name="connsiteY2" fmla="*/ 6190488 h 6190488"/>
              <a:gd name="connsiteX3" fmla="*/ 186643 w 3665220"/>
              <a:gd name="connsiteY3" fmla="*/ 6190488 h 6190488"/>
              <a:gd name="connsiteX4" fmla="*/ 0 w 3665220"/>
              <a:gd name="connsiteY4" fmla="*/ 6003845 h 6190488"/>
              <a:gd name="connsiteX5" fmla="*/ 0 w 3665220"/>
              <a:gd name="connsiteY5" fmla="*/ 186643 h 6190488"/>
              <a:gd name="connsiteX6" fmla="*/ 186643 w 366522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5220" h="6190488">
                <a:moveTo>
                  <a:pt x="186643" y="0"/>
                </a:moveTo>
                <a:lnTo>
                  <a:pt x="3665220" y="0"/>
                </a:lnTo>
                <a:lnTo>
                  <a:pt x="366522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2499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529916"/>
            <a:ext cx="3494314" cy="328084"/>
          </a:xfrm>
          <a:prstGeom prst="rect">
            <a:avLst/>
          </a:prstGeom>
        </p:spPr>
        <p:txBody>
          <a:bodyPr/>
          <a:lstStyle/>
          <a:p>
            <a:fld id="{FC8398B2-10D9-44F6-A6BD-93FBB0F2ED9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2F2155E-50E7-C260-4CB2-28DE7F08650E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24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799AA6AA-9FAC-AA42-597B-AAAAEDA9E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12388"/>
            <a:ext cx="6800971" cy="932688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5F8572EB-0F19-5157-1262-D70FB246A99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97625"/>
            <a:ext cx="6800971" cy="39450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B842C4E-40FF-AB86-90DD-9230239CDA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333756"/>
            <a:ext cx="3742128" cy="6190488"/>
          </a:xfrm>
          <a:custGeom>
            <a:avLst/>
            <a:gdLst>
              <a:gd name="connsiteX0" fmla="*/ 0 w 3742128"/>
              <a:gd name="connsiteY0" fmla="*/ 0 h 6190488"/>
              <a:gd name="connsiteX1" fmla="*/ 3555485 w 3742128"/>
              <a:gd name="connsiteY1" fmla="*/ 0 h 6190488"/>
              <a:gd name="connsiteX2" fmla="*/ 3742128 w 3742128"/>
              <a:gd name="connsiteY2" fmla="*/ 186643 h 6190488"/>
              <a:gd name="connsiteX3" fmla="*/ 3742128 w 3742128"/>
              <a:gd name="connsiteY3" fmla="*/ 6003845 h 6190488"/>
              <a:gd name="connsiteX4" fmla="*/ 3555485 w 3742128"/>
              <a:gd name="connsiteY4" fmla="*/ 6190488 h 6190488"/>
              <a:gd name="connsiteX5" fmla="*/ 0 w 3742128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2128" h="6190488">
                <a:moveTo>
                  <a:pt x="0" y="0"/>
                </a:moveTo>
                <a:lnTo>
                  <a:pt x="3555485" y="0"/>
                </a:lnTo>
                <a:cubicBezTo>
                  <a:pt x="3658565" y="0"/>
                  <a:pt x="3742128" y="83563"/>
                  <a:pt x="3742128" y="186643"/>
                </a:cubicBezTo>
                <a:lnTo>
                  <a:pt x="3742128" y="6003845"/>
                </a:lnTo>
                <a:cubicBezTo>
                  <a:pt x="3742128" y="6106925"/>
                  <a:pt x="3658565" y="6190488"/>
                  <a:pt x="3555485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CAE8F83-67FA-404A-B769-CAB4959C0FA7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5E0701-D961-E590-72A4-CFE60A942FB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870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B410A-8F1F-C41B-C2EA-3ADD36BB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3972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75BA77-EBBB-9336-6E26-E6A278DEC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6253369" cy="6190488"/>
          </a:xfrm>
          <a:custGeom>
            <a:avLst/>
            <a:gdLst>
              <a:gd name="connsiteX0" fmla="*/ 186643 w 6253369"/>
              <a:gd name="connsiteY0" fmla="*/ 0 h 6190488"/>
              <a:gd name="connsiteX1" fmla="*/ 6253369 w 6253369"/>
              <a:gd name="connsiteY1" fmla="*/ 0 h 6190488"/>
              <a:gd name="connsiteX2" fmla="*/ 6253369 w 6253369"/>
              <a:gd name="connsiteY2" fmla="*/ 6190488 h 6190488"/>
              <a:gd name="connsiteX3" fmla="*/ 186643 w 6253369"/>
              <a:gd name="connsiteY3" fmla="*/ 6190488 h 6190488"/>
              <a:gd name="connsiteX4" fmla="*/ 0 w 6253369"/>
              <a:gd name="connsiteY4" fmla="*/ 6003845 h 6190488"/>
              <a:gd name="connsiteX5" fmla="*/ 0 w 6253369"/>
              <a:gd name="connsiteY5" fmla="*/ 186643 h 6190488"/>
              <a:gd name="connsiteX6" fmla="*/ 186643 w 6253369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3369" h="6190488">
                <a:moveTo>
                  <a:pt x="186643" y="0"/>
                </a:moveTo>
                <a:lnTo>
                  <a:pt x="6253369" y="0"/>
                </a:lnTo>
                <a:lnTo>
                  <a:pt x="6253369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FD057C1-E5F9-48C1-C100-98561B816A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53972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529914"/>
            <a:ext cx="1622776" cy="32808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3D67F-5079-4349-A370-6203DAA40BB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A9C6C39-F32F-7B92-4B04-DE603E8CAB22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192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302"/>
            <a:ext cx="4361688" cy="1386965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438545"/>
            <a:ext cx="4366917" cy="3512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89A950D-4E95-617D-73A8-2088AA91A8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9422" y="333756"/>
            <a:ext cx="6086539" cy="6190488"/>
          </a:xfrm>
          <a:custGeom>
            <a:avLst/>
            <a:gdLst>
              <a:gd name="connsiteX0" fmla="*/ 0 w 6086539"/>
              <a:gd name="connsiteY0" fmla="*/ 0 h 6181344"/>
              <a:gd name="connsiteX1" fmla="*/ 5900171 w 6086539"/>
              <a:gd name="connsiteY1" fmla="*/ 0 h 6181344"/>
              <a:gd name="connsiteX2" fmla="*/ 6086539 w 6086539"/>
              <a:gd name="connsiteY2" fmla="*/ 186368 h 6181344"/>
              <a:gd name="connsiteX3" fmla="*/ 6086539 w 6086539"/>
              <a:gd name="connsiteY3" fmla="*/ 5994976 h 6181344"/>
              <a:gd name="connsiteX4" fmla="*/ 5900171 w 6086539"/>
              <a:gd name="connsiteY4" fmla="*/ 6181344 h 6181344"/>
              <a:gd name="connsiteX5" fmla="*/ 0 w 6086539"/>
              <a:gd name="connsiteY5" fmla="*/ 6181344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6539" h="6181344">
                <a:moveTo>
                  <a:pt x="0" y="0"/>
                </a:moveTo>
                <a:lnTo>
                  <a:pt x="5900171" y="0"/>
                </a:lnTo>
                <a:cubicBezTo>
                  <a:pt x="6003099" y="0"/>
                  <a:pt x="6086539" y="83440"/>
                  <a:pt x="6086539" y="186368"/>
                </a:cubicBezTo>
                <a:lnTo>
                  <a:pt x="6086539" y="5994976"/>
                </a:lnTo>
                <a:cubicBezTo>
                  <a:pt x="6086539" y="6097904"/>
                  <a:pt x="6003099" y="6181344"/>
                  <a:pt x="5900171" y="6181344"/>
                </a:cubicBezTo>
                <a:lnTo>
                  <a:pt x="0" y="6181344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D5E635FD-01E5-4F9B-B7E3-4E8E4D553502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6B2973-B39B-795B-C998-BD99945AC583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23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D06E528-2C9F-FF0A-C704-D5311E88B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2554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8AE6960-1685-F3C4-C297-F7D9C123BD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956" y="338328"/>
            <a:ext cx="6129344" cy="6181344"/>
          </a:xfrm>
          <a:custGeom>
            <a:avLst/>
            <a:gdLst>
              <a:gd name="connsiteX0" fmla="*/ 186368 w 6129344"/>
              <a:gd name="connsiteY0" fmla="*/ 0 h 6181344"/>
              <a:gd name="connsiteX1" fmla="*/ 6129344 w 6129344"/>
              <a:gd name="connsiteY1" fmla="*/ 0 h 6181344"/>
              <a:gd name="connsiteX2" fmla="*/ 6129344 w 6129344"/>
              <a:gd name="connsiteY2" fmla="*/ 6181344 h 6181344"/>
              <a:gd name="connsiteX3" fmla="*/ 186368 w 6129344"/>
              <a:gd name="connsiteY3" fmla="*/ 6181344 h 6181344"/>
              <a:gd name="connsiteX4" fmla="*/ 0 w 6129344"/>
              <a:gd name="connsiteY4" fmla="*/ 5994976 h 6181344"/>
              <a:gd name="connsiteX5" fmla="*/ 0 w 6129344"/>
              <a:gd name="connsiteY5" fmla="*/ 186368 h 6181344"/>
              <a:gd name="connsiteX6" fmla="*/ 186368 w 6129344"/>
              <a:gd name="connsiteY6" fmla="*/ 0 h 618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9344" h="6181344">
                <a:moveTo>
                  <a:pt x="186368" y="0"/>
                </a:moveTo>
                <a:lnTo>
                  <a:pt x="6129344" y="0"/>
                </a:lnTo>
                <a:lnTo>
                  <a:pt x="6129344" y="6181344"/>
                </a:lnTo>
                <a:lnTo>
                  <a:pt x="186368" y="6181344"/>
                </a:lnTo>
                <a:cubicBezTo>
                  <a:pt x="83440" y="6181344"/>
                  <a:pt x="0" y="6097904"/>
                  <a:pt x="0" y="5994976"/>
                </a:cubicBezTo>
                <a:lnTo>
                  <a:pt x="0" y="186368"/>
                </a:lnTo>
                <a:cubicBezTo>
                  <a:pt x="0" y="83440"/>
                  <a:pt x="83440" y="0"/>
                  <a:pt x="186368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131C32E-547E-EA2F-5C03-0FE1064595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82554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529916"/>
            <a:ext cx="177202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9DA120D7-D319-4C08-8AC1-3F29C25825B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BBCC467-E248-3764-B263-C14CD99457D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32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5256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1982048"/>
            <a:ext cx="4572000" cy="39686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31A2-CF3B-E998-CF70-4A75C30A92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333756"/>
            <a:ext cx="5916140" cy="6190488"/>
          </a:xfrm>
          <a:custGeom>
            <a:avLst/>
            <a:gdLst>
              <a:gd name="connsiteX0" fmla="*/ 0 w 5916140"/>
              <a:gd name="connsiteY0" fmla="*/ 0 h 6190488"/>
              <a:gd name="connsiteX1" fmla="*/ 5729497 w 5916140"/>
              <a:gd name="connsiteY1" fmla="*/ 0 h 6190488"/>
              <a:gd name="connsiteX2" fmla="*/ 5916140 w 5916140"/>
              <a:gd name="connsiteY2" fmla="*/ 186643 h 6190488"/>
              <a:gd name="connsiteX3" fmla="*/ 5916140 w 5916140"/>
              <a:gd name="connsiteY3" fmla="*/ 6003845 h 6190488"/>
              <a:gd name="connsiteX4" fmla="*/ 5729497 w 5916140"/>
              <a:gd name="connsiteY4" fmla="*/ 6190488 h 6190488"/>
              <a:gd name="connsiteX5" fmla="*/ 0 w 591614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16140" h="6190488">
                <a:moveTo>
                  <a:pt x="0" y="0"/>
                </a:moveTo>
                <a:lnTo>
                  <a:pt x="5729497" y="0"/>
                </a:lnTo>
                <a:cubicBezTo>
                  <a:pt x="5832577" y="0"/>
                  <a:pt x="5916140" y="83563"/>
                  <a:pt x="5916140" y="186643"/>
                </a:cubicBezTo>
                <a:lnTo>
                  <a:pt x="5916140" y="6003845"/>
                </a:lnTo>
                <a:cubicBezTo>
                  <a:pt x="5916140" y="6106925"/>
                  <a:pt x="5832577" y="6190488"/>
                  <a:pt x="572949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2031073" cy="328084"/>
          </a:xfrm>
          <a:prstGeom prst="rect">
            <a:avLst/>
          </a:prstGeom>
        </p:spPr>
        <p:txBody>
          <a:bodyPr/>
          <a:lstStyle/>
          <a:p>
            <a:fld id="{EBEC7127-1401-4DC9-A2BE-769D7BC81B47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1A81A3-09AD-4886-CA58-1C5308FB34ED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942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3044" y="907299"/>
            <a:ext cx="3222923" cy="1203162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26FC952-7E45-FC54-E540-F375172C0E2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226004" cy="6190488"/>
          </a:xfrm>
          <a:custGeom>
            <a:avLst/>
            <a:gdLst>
              <a:gd name="connsiteX0" fmla="*/ 186643 w 7226004"/>
              <a:gd name="connsiteY0" fmla="*/ 0 h 6190488"/>
              <a:gd name="connsiteX1" fmla="*/ 7226004 w 7226004"/>
              <a:gd name="connsiteY1" fmla="*/ 0 h 6190488"/>
              <a:gd name="connsiteX2" fmla="*/ 7226004 w 7226004"/>
              <a:gd name="connsiteY2" fmla="*/ 6190488 h 6190488"/>
              <a:gd name="connsiteX3" fmla="*/ 186643 w 7226004"/>
              <a:gd name="connsiteY3" fmla="*/ 6190488 h 6190488"/>
              <a:gd name="connsiteX4" fmla="*/ 0 w 7226004"/>
              <a:gd name="connsiteY4" fmla="*/ 6003845 h 6190488"/>
              <a:gd name="connsiteX5" fmla="*/ 0 w 7226004"/>
              <a:gd name="connsiteY5" fmla="*/ 186643 h 6190488"/>
              <a:gd name="connsiteX6" fmla="*/ 186643 w 7226004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004" h="6190488">
                <a:moveTo>
                  <a:pt x="186643" y="0"/>
                </a:moveTo>
                <a:lnTo>
                  <a:pt x="7226004" y="0"/>
                </a:lnTo>
                <a:lnTo>
                  <a:pt x="7226004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103044" y="2240265"/>
            <a:ext cx="3222923" cy="371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103044" y="6529915"/>
            <a:ext cx="922372" cy="328084"/>
          </a:xfrm>
          <a:prstGeom prst="rect">
            <a:avLst/>
          </a:prstGeom>
        </p:spPr>
        <p:txBody>
          <a:bodyPr/>
          <a:lstStyle/>
          <a:p>
            <a:fld id="{16B7840A-2968-4A25-82F8-DF7BABF97BC1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25417" y="6529915"/>
            <a:ext cx="2390244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B9005A-8E92-C720-BABE-52545C043BA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72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907299"/>
            <a:ext cx="3351329" cy="120316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9536" y="2244789"/>
            <a:ext cx="3351329" cy="3705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031C5B-201F-65FC-977A-E04E980A8D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333756"/>
            <a:ext cx="7072080" cy="6190488"/>
          </a:xfrm>
          <a:custGeom>
            <a:avLst/>
            <a:gdLst>
              <a:gd name="connsiteX0" fmla="*/ 0 w 7072080"/>
              <a:gd name="connsiteY0" fmla="*/ 0 h 6190488"/>
              <a:gd name="connsiteX1" fmla="*/ 6885437 w 7072080"/>
              <a:gd name="connsiteY1" fmla="*/ 0 h 6190488"/>
              <a:gd name="connsiteX2" fmla="*/ 7072080 w 7072080"/>
              <a:gd name="connsiteY2" fmla="*/ 186643 h 6190488"/>
              <a:gd name="connsiteX3" fmla="*/ 7072080 w 7072080"/>
              <a:gd name="connsiteY3" fmla="*/ 6003845 h 6190488"/>
              <a:gd name="connsiteX4" fmla="*/ 6885437 w 7072080"/>
              <a:gd name="connsiteY4" fmla="*/ 6190488 h 6190488"/>
              <a:gd name="connsiteX5" fmla="*/ 0 w 7072080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080" h="6190488">
                <a:moveTo>
                  <a:pt x="0" y="0"/>
                </a:moveTo>
                <a:lnTo>
                  <a:pt x="6885437" y="0"/>
                </a:lnTo>
                <a:cubicBezTo>
                  <a:pt x="6988517" y="0"/>
                  <a:pt x="7072080" y="83563"/>
                  <a:pt x="7072080" y="186643"/>
                </a:cubicBezTo>
                <a:lnTo>
                  <a:pt x="7072080" y="6003845"/>
                </a:lnTo>
                <a:cubicBezTo>
                  <a:pt x="7072080" y="6106925"/>
                  <a:pt x="6988517" y="6190488"/>
                  <a:pt x="6885437" y="6190488"/>
                </a:cubicBezTo>
                <a:lnTo>
                  <a:pt x="0" y="6190488"/>
                </a:ln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3" y="6529916"/>
            <a:ext cx="1067625" cy="328084"/>
          </a:xfrm>
          <a:prstGeom prst="rect">
            <a:avLst/>
          </a:prstGeom>
        </p:spPr>
        <p:txBody>
          <a:bodyPr/>
          <a:lstStyle/>
          <a:p>
            <a:fld id="{E2ABEC49-741E-472F-866C-AE933A56DB01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A9B769-FEAE-2962-E26F-2A44DC7B32A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38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265" y="907300"/>
            <a:ext cx="3025702" cy="2114466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8BC462-E794-03C0-9112-F7F3BCEED1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8140" y="333756"/>
            <a:ext cx="7423225" cy="6190488"/>
          </a:xfrm>
          <a:custGeom>
            <a:avLst/>
            <a:gdLst>
              <a:gd name="connsiteX0" fmla="*/ 186643 w 7423225"/>
              <a:gd name="connsiteY0" fmla="*/ 0 h 6190488"/>
              <a:gd name="connsiteX1" fmla="*/ 7423225 w 7423225"/>
              <a:gd name="connsiteY1" fmla="*/ 0 h 6190488"/>
              <a:gd name="connsiteX2" fmla="*/ 7423225 w 7423225"/>
              <a:gd name="connsiteY2" fmla="*/ 6190488 h 6190488"/>
              <a:gd name="connsiteX3" fmla="*/ 186643 w 7423225"/>
              <a:gd name="connsiteY3" fmla="*/ 6190488 h 6190488"/>
              <a:gd name="connsiteX4" fmla="*/ 0 w 7423225"/>
              <a:gd name="connsiteY4" fmla="*/ 6003845 h 6190488"/>
              <a:gd name="connsiteX5" fmla="*/ 0 w 7423225"/>
              <a:gd name="connsiteY5" fmla="*/ 186643 h 6190488"/>
              <a:gd name="connsiteX6" fmla="*/ 186643 w 7423225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3225" h="6190488">
                <a:moveTo>
                  <a:pt x="186643" y="0"/>
                </a:moveTo>
                <a:lnTo>
                  <a:pt x="7423225" y="0"/>
                </a:lnTo>
                <a:lnTo>
                  <a:pt x="7423225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00265" y="3156095"/>
            <a:ext cx="3025702" cy="279459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529915"/>
            <a:ext cx="1003659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B6BE5AC-BF33-4FE2-ADBE-F1A4AA52AA84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529915"/>
            <a:ext cx="2068899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CB8547-3131-E62F-78BD-1E2AB8979C91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 anchor="b">
            <a:normAutofit/>
          </a:bodyPr>
          <a:lstStyle>
            <a:lvl1pPr algn="l">
              <a:defRPr sz="5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E190545-F7D8-0D1C-1BCC-C670CFFE0C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" y="333756"/>
            <a:ext cx="6226810" cy="6190488"/>
          </a:xfrm>
          <a:custGeom>
            <a:avLst/>
            <a:gdLst>
              <a:gd name="connsiteX0" fmla="*/ 186643 w 6226810"/>
              <a:gd name="connsiteY0" fmla="*/ 0 h 6190488"/>
              <a:gd name="connsiteX1" fmla="*/ 6226810 w 6226810"/>
              <a:gd name="connsiteY1" fmla="*/ 0 h 6190488"/>
              <a:gd name="connsiteX2" fmla="*/ 6226810 w 6226810"/>
              <a:gd name="connsiteY2" fmla="*/ 6190488 h 6190488"/>
              <a:gd name="connsiteX3" fmla="*/ 186643 w 6226810"/>
              <a:gd name="connsiteY3" fmla="*/ 6190488 h 6190488"/>
              <a:gd name="connsiteX4" fmla="*/ 0 w 6226810"/>
              <a:gd name="connsiteY4" fmla="*/ 6003845 h 6190488"/>
              <a:gd name="connsiteX5" fmla="*/ 0 w 6226810"/>
              <a:gd name="connsiteY5" fmla="*/ 186643 h 6190488"/>
              <a:gd name="connsiteX6" fmla="*/ 186643 w 6226810"/>
              <a:gd name="connsiteY6" fmla="*/ 0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6810" h="6190488">
                <a:moveTo>
                  <a:pt x="186643" y="0"/>
                </a:moveTo>
                <a:lnTo>
                  <a:pt x="6226810" y="0"/>
                </a:lnTo>
                <a:lnTo>
                  <a:pt x="6226810" y="6190488"/>
                </a:lnTo>
                <a:lnTo>
                  <a:pt x="186643" y="6190488"/>
                </a:lnTo>
                <a:cubicBezTo>
                  <a:pt x="83563" y="6190488"/>
                  <a:pt x="0" y="6106925"/>
                  <a:pt x="0" y="6003845"/>
                </a:cubicBezTo>
                <a:lnTo>
                  <a:pt x="0" y="186643"/>
                </a:lnTo>
                <a:cubicBezTo>
                  <a:pt x="0" y="83563"/>
                  <a:pt x="83563" y="0"/>
                  <a:pt x="18664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529916"/>
            <a:ext cx="170762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254E9985-91B3-42C8-B8D8-B565E04A5E57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DF5215-34B8-BE6B-A816-58B2F37B1D5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716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51A88DF-44ED-436B-99D1-0B8CC5A92D9A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56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C9FA1C-AA60-4CCE-B788-3849E413B634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7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fld id="{401AF4C7-240F-4AB8-A2FA-D99DF3F7CE1C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664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707AF85-94F0-A688-031E-5C9B12E7D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6" y="1810322"/>
            <a:ext cx="4547183" cy="4444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FEB7308-4C28-B462-9DD9-8D821D48BB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98331" y="2044501"/>
            <a:ext cx="3975817" cy="3975817"/>
          </a:xfrm>
          <a:custGeom>
            <a:avLst/>
            <a:gdLst>
              <a:gd name="connsiteX0" fmla="*/ 1987909 w 3975817"/>
              <a:gd name="connsiteY0" fmla="*/ 0 h 3975817"/>
              <a:gd name="connsiteX1" fmla="*/ 3975817 w 3975817"/>
              <a:gd name="connsiteY1" fmla="*/ 1987909 h 3975817"/>
              <a:gd name="connsiteX2" fmla="*/ 1987909 w 3975817"/>
              <a:gd name="connsiteY2" fmla="*/ 3975817 h 3975817"/>
              <a:gd name="connsiteX3" fmla="*/ 0 w 3975817"/>
              <a:gd name="connsiteY3" fmla="*/ 1987909 h 3975817"/>
              <a:gd name="connsiteX4" fmla="*/ 1987909 w 3975817"/>
              <a:gd name="connsiteY4" fmla="*/ 0 h 397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5817" h="3975817">
                <a:moveTo>
                  <a:pt x="1987909" y="0"/>
                </a:moveTo>
                <a:cubicBezTo>
                  <a:pt x="3085800" y="0"/>
                  <a:pt x="3975817" y="890017"/>
                  <a:pt x="3975817" y="1987909"/>
                </a:cubicBezTo>
                <a:cubicBezTo>
                  <a:pt x="3975817" y="3085800"/>
                  <a:pt x="3085800" y="3975817"/>
                  <a:pt x="1987909" y="3975817"/>
                </a:cubicBezTo>
                <a:cubicBezTo>
                  <a:pt x="890017" y="3975817"/>
                  <a:pt x="0" y="3085800"/>
                  <a:pt x="0" y="1987909"/>
                </a:cubicBezTo>
                <a:cubicBezTo>
                  <a:pt x="0" y="890017"/>
                  <a:pt x="890017" y="0"/>
                  <a:pt x="1987909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828800"/>
            <a:ext cx="5483355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387AD299-DE61-4CBB-BC93-03EDAFFAD60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120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BFD4E-5044-9769-5E8F-5BEC1C2A2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8" y="2271376"/>
            <a:ext cx="4155294" cy="40611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4DA44E7-3265-78D1-59E3-AEFDF6112D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3710" y="2485372"/>
            <a:ext cx="3633170" cy="3633170"/>
          </a:xfrm>
          <a:custGeom>
            <a:avLst/>
            <a:gdLst>
              <a:gd name="connsiteX0" fmla="*/ 1816585 w 3633170"/>
              <a:gd name="connsiteY0" fmla="*/ 0 h 3633170"/>
              <a:gd name="connsiteX1" fmla="*/ 3633170 w 3633170"/>
              <a:gd name="connsiteY1" fmla="*/ 1816585 h 3633170"/>
              <a:gd name="connsiteX2" fmla="*/ 1816585 w 3633170"/>
              <a:gd name="connsiteY2" fmla="*/ 3633170 h 3633170"/>
              <a:gd name="connsiteX3" fmla="*/ 0 w 3633170"/>
              <a:gd name="connsiteY3" fmla="*/ 1816585 h 3633170"/>
              <a:gd name="connsiteX4" fmla="*/ 1816585 w 3633170"/>
              <a:gd name="connsiteY4" fmla="*/ 0 h 363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3170" h="3633170">
                <a:moveTo>
                  <a:pt x="1816585" y="0"/>
                </a:moveTo>
                <a:cubicBezTo>
                  <a:pt x="2819857" y="0"/>
                  <a:pt x="3633170" y="813313"/>
                  <a:pt x="3633170" y="1816585"/>
                </a:cubicBezTo>
                <a:cubicBezTo>
                  <a:pt x="3633170" y="2819857"/>
                  <a:pt x="2819857" y="3633170"/>
                  <a:pt x="1816585" y="3633170"/>
                </a:cubicBezTo>
                <a:cubicBezTo>
                  <a:pt x="813313" y="3633170"/>
                  <a:pt x="0" y="2819857"/>
                  <a:pt x="0" y="1816585"/>
                </a:cubicBezTo>
                <a:cubicBezTo>
                  <a:pt x="0" y="813313"/>
                  <a:pt x="813313" y="0"/>
                  <a:pt x="1816585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B9632C8-AF7D-4924-8414-5F0F98946906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82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B50B4B-78CB-E542-02D9-864CE61B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15" y="2311121"/>
            <a:ext cx="4085820" cy="3993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5E0D2B-AF9D-6520-DEF7-6EF60AC466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4412" y="2521539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60CA09-D196-4E75-A4BA-F561F149C1FC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14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25626D2-80B1-31C0-8C4C-03AEBF6B4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66" y="2105276"/>
            <a:ext cx="4085820" cy="399326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B8AD6A1-C215-DFF8-ECFA-D092D628B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907303"/>
            <a:ext cx="10966706" cy="1132258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F6745D6-F853-FF75-28EF-2DD864956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7" y="2311121"/>
            <a:ext cx="6158266" cy="399326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66C839-A25F-2CB3-40B9-811BB4C751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91763" y="2315694"/>
            <a:ext cx="3572426" cy="3572426"/>
          </a:xfrm>
          <a:custGeom>
            <a:avLst/>
            <a:gdLst>
              <a:gd name="connsiteX0" fmla="*/ 1786213 w 3572426"/>
              <a:gd name="connsiteY0" fmla="*/ 0 h 3572426"/>
              <a:gd name="connsiteX1" fmla="*/ 3572426 w 3572426"/>
              <a:gd name="connsiteY1" fmla="*/ 1786213 h 3572426"/>
              <a:gd name="connsiteX2" fmla="*/ 1786213 w 3572426"/>
              <a:gd name="connsiteY2" fmla="*/ 3572426 h 3572426"/>
              <a:gd name="connsiteX3" fmla="*/ 0 w 3572426"/>
              <a:gd name="connsiteY3" fmla="*/ 1786213 h 3572426"/>
              <a:gd name="connsiteX4" fmla="*/ 1786213 w 3572426"/>
              <a:gd name="connsiteY4" fmla="*/ 0 h 357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2426" h="3572426">
                <a:moveTo>
                  <a:pt x="1786213" y="0"/>
                </a:moveTo>
                <a:cubicBezTo>
                  <a:pt x="2772711" y="0"/>
                  <a:pt x="3572426" y="799715"/>
                  <a:pt x="3572426" y="1786213"/>
                </a:cubicBezTo>
                <a:cubicBezTo>
                  <a:pt x="3572426" y="2772711"/>
                  <a:pt x="2772711" y="3572426"/>
                  <a:pt x="1786213" y="3572426"/>
                </a:cubicBezTo>
                <a:cubicBezTo>
                  <a:pt x="799715" y="3572426"/>
                  <a:pt x="0" y="2772711"/>
                  <a:pt x="0" y="1786213"/>
                </a:cubicBezTo>
                <a:cubicBezTo>
                  <a:pt x="0" y="799715"/>
                  <a:pt x="799715" y="0"/>
                  <a:pt x="1786213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44CA941-2112-4108-B577-DDB22688A338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375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7C0B019-1F65-5FF3-EACC-1DBD4333A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064" y="557784"/>
            <a:ext cx="5914085" cy="57801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763DD55-592C-903A-3F9C-A96924CFE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907302"/>
            <a:ext cx="4361688" cy="1649694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4361688" cy="3434638"/>
          </a:xfrm>
        </p:spPr>
        <p:txBody>
          <a:bodyPr anchor="b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51C0813-C057-2B90-9C5A-3AE995C897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71625" y="862357"/>
            <a:ext cx="5170964" cy="5170964"/>
          </a:xfrm>
          <a:custGeom>
            <a:avLst/>
            <a:gdLst>
              <a:gd name="connsiteX0" fmla="*/ 2585482 w 5170964"/>
              <a:gd name="connsiteY0" fmla="*/ 0 h 5170964"/>
              <a:gd name="connsiteX1" fmla="*/ 5170964 w 5170964"/>
              <a:gd name="connsiteY1" fmla="*/ 2585482 h 5170964"/>
              <a:gd name="connsiteX2" fmla="*/ 2585482 w 5170964"/>
              <a:gd name="connsiteY2" fmla="*/ 5170964 h 5170964"/>
              <a:gd name="connsiteX3" fmla="*/ 0 w 5170964"/>
              <a:gd name="connsiteY3" fmla="*/ 2585482 h 5170964"/>
              <a:gd name="connsiteX4" fmla="*/ 2585482 w 5170964"/>
              <a:gd name="connsiteY4" fmla="*/ 0 h 51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0964" h="5170964">
                <a:moveTo>
                  <a:pt x="2585482" y="0"/>
                </a:moveTo>
                <a:cubicBezTo>
                  <a:pt x="4013405" y="0"/>
                  <a:pt x="5170964" y="1157560"/>
                  <a:pt x="5170964" y="2585482"/>
                </a:cubicBezTo>
                <a:cubicBezTo>
                  <a:pt x="5170964" y="4013405"/>
                  <a:pt x="4013405" y="5170964"/>
                  <a:pt x="2585482" y="5170964"/>
                </a:cubicBezTo>
                <a:cubicBezTo>
                  <a:pt x="1157560" y="5170964"/>
                  <a:pt x="0" y="4013405"/>
                  <a:pt x="0" y="2585482"/>
                </a:cubicBezTo>
                <a:cubicBezTo>
                  <a:pt x="0" y="1157560"/>
                  <a:pt x="1157560" y="0"/>
                  <a:pt x="2585482" y="0"/>
                </a:cubicBezTo>
                <a:close/>
              </a:path>
            </a:pathLst>
          </a:cu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D3302DA-6AFE-4F11-B5FB-C17B82EA8578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11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967907A-96CA-89D9-9FD8-C85BFFEA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16" y="4421770"/>
            <a:ext cx="10499656" cy="1528927"/>
          </a:xfrm>
        </p:spPr>
        <p:txBody>
          <a:bodyPr>
            <a:normAutofit/>
          </a:bodyPr>
          <a:lstStyle>
            <a:lvl1pPr algn="l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24A94E6-CFC2-45CB-1F4E-C00A6DA2F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66336" y="1330310"/>
            <a:ext cx="10499656" cy="3273331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3619648-D57F-48C1-8026-D656192BFCE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A1F52FC-EB68-58F2-85B1-6235B55362A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387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804120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7688EBA-E81D-4EC6-8C2B-03A401A980DE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ACAAB8A-DD1F-F240-8651-22FAC159B42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68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537" y="905256"/>
            <a:ext cx="4206240" cy="3739896"/>
          </a:xfrm>
        </p:spPr>
        <p:txBody>
          <a:bodyPr anchor="t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9536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77B7186-FB14-CA62-FE96-5476125CC1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333756"/>
            <a:ext cx="6237732" cy="6190488"/>
          </a:xfrm>
          <a:custGeom>
            <a:avLst/>
            <a:gdLst>
              <a:gd name="connsiteX0" fmla="*/ 0 w 6237732"/>
              <a:gd name="connsiteY0" fmla="*/ 0 h 6190488"/>
              <a:gd name="connsiteX1" fmla="*/ 6051089 w 6237732"/>
              <a:gd name="connsiteY1" fmla="*/ 0 h 6190488"/>
              <a:gd name="connsiteX2" fmla="*/ 6237732 w 6237732"/>
              <a:gd name="connsiteY2" fmla="*/ 186643 h 6190488"/>
              <a:gd name="connsiteX3" fmla="*/ 6237732 w 6237732"/>
              <a:gd name="connsiteY3" fmla="*/ 6003845 h 6190488"/>
              <a:gd name="connsiteX4" fmla="*/ 6051089 w 6237732"/>
              <a:gd name="connsiteY4" fmla="*/ 6190488 h 6190488"/>
              <a:gd name="connsiteX5" fmla="*/ 0 w 6237732"/>
              <a:gd name="connsiteY5" fmla="*/ 6190488 h 61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7732" h="6190488">
                <a:moveTo>
                  <a:pt x="0" y="0"/>
                </a:moveTo>
                <a:lnTo>
                  <a:pt x="6051089" y="0"/>
                </a:lnTo>
                <a:cubicBezTo>
                  <a:pt x="6154169" y="0"/>
                  <a:pt x="6237732" y="83563"/>
                  <a:pt x="6237732" y="186643"/>
                </a:cubicBezTo>
                <a:lnTo>
                  <a:pt x="6237732" y="6003845"/>
                </a:lnTo>
                <a:cubicBezTo>
                  <a:pt x="6237732" y="6106925"/>
                  <a:pt x="6154169" y="6190488"/>
                  <a:pt x="6051089" y="6190488"/>
                </a:cubicBezTo>
                <a:lnTo>
                  <a:pt x="0" y="6190488"/>
                </a:lnTo>
                <a:close/>
              </a:path>
            </a:pathLst>
          </a:cu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47133" y="6529916"/>
            <a:ext cx="1951777" cy="328084"/>
          </a:xfrm>
          <a:prstGeom prst="rect">
            <a:avLst/>
          </a:prstGeom>
        </p:spPr>
        <p:txBody>
          <a:bodyPr/>
          <a:lstStyle/>
          <a:p>
            <a:fld id="{B4AA5E08-0B46-4D4C-9A1D-1895CC169C50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880928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636569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AE6C76-D3EE-C74F-F49E-97F6141F5D1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66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421770"/>
            <a:ext cx="7525512" cy="193331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0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1353387"/>
            <a:ext cx="10543032" cy="3273331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1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75A1B29-DFBD-4673-8328-3ED6619AAB50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2EF41C-4509-4150-C0F1-83BB756ACF5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45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63662" y="561268"/>
            <a:ext cx="9264676" cy="5735465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2286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457200" indent="0" algn="ctr">
              <a:lnSpc>
                <a:spcPct val="80000"/>
              </a:lnSpc>
              <a:buNone/>
              <a:defRPr lang="en-US" sz="6600" b="0" kern="120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6858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4pPr>
            <a:lvl5pPr marL="914400" indent="0" algn="ctr">
              <a:lnSpc>
                <a:spcPct val="100000"/>
              </a:lnSpc>
              <a:buNone/>
              <a:defRPr lang="en-US" sz="8000" b="1" kern="1200" cap="all" baseline="0" dirty="0">
                <a:solidFill>
                  <a:schemeClr val="tx1"/>
                </a:solidFill>
                <a:latin typeface="Playfair Display Black" pitchFamily="2" charset="0"/>
                <a:ea typeface="+mj-ea"/>
                <a:cs typeface="+mj-cs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E7C9592F-4A0D-4D12-B47E-4A7D843B26AD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44775AE-F67F-CB44-1D87-AB4D287818A5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76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90F78A7-ED9B-4802-8C3B-8810C7632A9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4D2A7D-7433-3BD7-B540-CAF81289672C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369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24F266F9-F826-45A4-93B2-4F421185E71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6FAFB8-6136-DD3A-86C3-855ED940D6F6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9681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34321655-180C-E5FF-5EBA-CB7C8C900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7"/>
          <a:stretch/>
        </p:blipFill>
        <p:spPr>
          <a:xfrm>
            <a:off x="492638" y="0"/>
            <a:ext cx="4471248" cy="4191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0322" y="5137616"/>
            <a:ext cx="80541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180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393371" y="1188720"/>
            <a:ext cx="8593017" cy="2174966"/>
          </a:xfrm>
        </p:spPr>
        <p:txBody>
          <a:bodyPr anchor="b">
            <a:normAutofit/>
          </a:bodyPr>
          <a:lstStyle>
            <a:lvl1pPr marL="0" indent="-457200" defTabSz="914400">
              <a:lnSpc>
                <a:spcPct val="80000"/>
              </a:lnSpc>
              <a:spcBef>
                <a:spcPts val="0"/>
              </a:spcBef>
              <a:buNone/>
              <a:defRPr sz="45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DB6CF73C-93E7-489E-AE2B-E246A7DB6D93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59926F-2327-8B2D-085E-499F8F38779A}"/>
              </a:ext>
            </a:extLst>
          </p:cNvPr>
          <p:cNvCxnSpPr/>
          <p:nvPr/>
        </p:nvCxnSpPr>
        <p:spPr>
          <a:xfrm>
            <a:off x="1551214" y="3477986"/>
            <a:ext cx="0" cy="19920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97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0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15AF2BE-7E3A-4323-8AD1-6D4FF44FD8E1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5A24BE-62EC-1D31-CC8C-91D6C09F8228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971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80000"/>
              </a:lnSpc>
              <a:spcBef>
                <a:spcPts val="0"/>
              </a:spcBef>
              <a:buNone/>
              <a:defRPr sz="4200" cap="all" baseline="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B8FD7DB-FD7D-41C7-A7D0-5BAC7B3F1054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92CDB-3DCC-F547-8EEC-BE14157A425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823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F63BBBA-62F7-DBEC-F9CF-7226CF222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0C6923B-FF9D-B437-5588-878AF0F8A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2312870-557C-564C-3520-F00CB9BF5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268121"/>
            <a:ext cx="5040809" cy="398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7586B0B4-0F2D-499F-B46F-F681523A05A0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15031E-7D6B-5DB2-0949-3226C3A6B5E9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083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4C7CB3-8309-EE97-00D8-73D90094F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0893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CF4B8FC-8114-F896-19E9-61BFDBF1E798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85158" y="2268121"/>
            <a:ext cx="504080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892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05586D-8745-CB79-26DE-BB05CF6BF8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85157" y="2969987"/>
            <a:ext cx="5040809" cy="32784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01266551-E982-43FB-8EB6-73FB0E4FDF12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9FD757-76AB-74D2-BF21-512AF236806B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31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7CF8608-BD7F-FDF6-C9FE-359BAFBC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907303"/>
            <a:ext cx="10465073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F57FA73-4BE2-4237-90E8-28123CE1B9FA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4ABFCC-D627-9493-2426-A6E5682EEBD4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703F4AEB-E597-882F-3A69-A923B8DED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/>
          <a:stretch/>
        </p:blipFill>
        <p:spPr>
          <a:xfrm>
            <a:off x="398705" y="0"/>
            <a:ext cx="5697291" cy="5021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anchor="b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9017" y="4349578"/>
            <a:ext cx="6821182" cy="138472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04512D9-A095-4355-9551-356CB2C0D09E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5621C6-56CB-3166-B017-50A927415F64}"/>
              </a:ext>
            </a:extLst>
          </p:cNvPr>
          <p:cNvCxnSpPr>
            <a:cxnSpLocks/>
          </p:cNvCxnSpPr>
          <p:nvPr/>
        </p:nvCxnSpPr>
        <p:spPr>
          <a:xfrm>
            <a:off x="637839" y="4236969"/>
            <a:ext cx="0" cy="13847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972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68BA1E88-22B3-4091-902C-19D6AD2267FE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4126D0-8C62-BE14-DAD7-1281C05B8DCA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693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82EFC53A-E163-43E4-9309-C62B24E59229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759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536" y="1847088"/>
            <a:ext cx="7342307" cy="1133856"/>
          </a:xfrm>
        </p:spPr>
        <p:txBody>
          <a:bodyPr anchor="b">
            <a:noAutofit/>
          </a:bodyPr>
          <a:lstStyle>
            <a:lvl1pPr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9536" y="3594099"/>
            <a:ext cx="10472928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F57D2C4C-3CEB-4A3F-A850-2A701BAB5B4F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F630EC-9C35-9636-5C2F-9B305B2CCE3F}"/>
              </a:ext>
            </a:extLst>
          </p:cNvPr>
          <p:cNvSpPr/>
          <p:nvPr/>
        </p:nvSpPr>
        <p:spPr>
          <a:xfrm>
            <a:off x="347133" y="328084"/>
            <a:ext cx="11497734" cy="6201833"/>
          </a:xfrm>
          <a:prstGeom prst="roundRect">
            <a:avLst>
              <a:gd name="adj" fmla="val 3015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7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515E74ED-2A6E-80D7-2247-FD12F261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00"/>
          <a:stretch/>
        </p:blipFill>
        <p:spPr>
          <a:xfrm>
            <a:off x="462641" y="0"/>
            <a:ext cx="8989429" cy="47554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 anchor="b">
            <a:noAutofit/>
          </a:bodyPr>
          <a:lstStyle>
            <a:lvl1pPr>
              <a:defRPr sz="45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 anchor="b">
            <a:noAutofit/>
          </a:bodyPr>
          <a:lstStyle>
            <a:lvl1pPr marL="0" indent="0">
              <a:lnSpc>
                <a:spcPct val="110000"/>
              </a:lnSpc>
              <a:buNone/>
              <a:defRPr sz="1800"/>
            </a:lvl1pPr>
            <a:lvl2pPr marL="228600" indent="0">
              <a:lnSpc>
                <a:spcPct val="110000"/>
              </a:lnSpc>
              <a:buNone/>
              <a:defRPr sz="1600"/>
            </a:lvl2pPr>
            <a:lvl3pPr marL="457200" indent="0">
              <a:buNone/>
              <a:defRPr sz="1400"/>
            </a:lvl3pPr>
            <a:lvl4pPr marL="685800" indent="0">
              <a:buNone/>
              <a:defRPr sz="1200"/>
            </a:lvl4pPr>
            <a:lvl5pPr marL="914400" indent="0">
              <a:buNone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1ABC5762-7F5E-4C8D-B27D-8990A68BB18F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055BD5-F132-7EB0-787E-04988310DC8B}"/>
              </a:ext>
            </a:extLst>
          </p:cNvPr>
          <p:cNvCxnSpPr>
            <a:cxnSpLocks/>
          </p:cNvCxnSpPr>
          <p:nvPr/>
        </p:nvCxnSpPr>
        <p:spPr>
          <a:xfrm>
            <a:off x="4985657" y="5238749"/>
            <a:ext cx="0" cy="88274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96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02AE2374-EA36-E826-C9F3-73CD3978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47295"/>
          <a:stretch/>
        </p:blipFill>
        <p:spPr>
          <a:xfrm>
            <a:off x="3701142" y="2068286"/>
            <a:ext cx="8490855" cy="4789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0323" y="4617138"/>
            <a:ext cx="6853511" cy="101498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AED07DE6-50D5-4B21-9405-DD62C0D4DC65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2B0C21-F380-74EA-96A8-0858FD0075A4}"/>
              </a:ext>
            </a:extLst>
          </p:cNvPr>
          <p:cNvCxnSpPr>
            <a:cxnSpLocks/>
          </p:cNvCxnSpPr>
          <p:nvPr/>
        </p:nvCxnSpPr>
        <p:spPr>
          <a:xfrm>
            <a:off x="755780" y="4492300"/>
            <a:ext cx="0" cy="11293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124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6717639-19C5-F877-6AAE-FF488C79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615" y="905615"/>
            <a:ext cx="5046770" cy="50467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3888" y="1427162"/>
            <a:ext cx="9484224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14850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C8E66873-82AB-4D6B-96C7-8222581A9F4D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3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D4B28D-BD47-8092-F202-DCD18D1B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425" y="1198517"/>
            <a:ext cx="4438650" cy="4438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4D61D-AA1D-D414-2D63-F3B4B0760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B0EE02-7A0B-46A0-5F6E-CFBC94BDF5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3024899" cy="54790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7AE0A-CAE3-D199-2942-E05831D3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/>
          <a:p>
            <a:fld id="{BE4564F8-E916-4EFF-887D-D1E1BBF6454B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FBF0A-E355-74AD-4A6E-8FD2BD7A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1D965-1C87-6430-A8A7-B6EB43D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7236231-7728-F430-19B7-A4956EAFC196}"/>
              </a:ext>
            </a:extLst>
          </p:cNvPr>
          <p:cNvCxnSpPr/>
          <p:nvPr/>
        </p:nvCxnSpPr>
        <p:spPr>
          <a:xfrm>
            <a:off x="1450428" y="2522483"/>
            <a:ext cx="0" cy="26249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7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circle with black background&#10;&#10;AI-generated content may be incorrect.">
            <a:extLst>
              <a:ext uri="{FF2B5EF4-FFF2-40B4-BE49-F238E27FC236}">
                <a16:creationId xmlns:a16="http://schemas.microsoft.com/office/drawing/2014/main" id="{9ECA965F-086A-7B72-BC9F-EA4CF32BC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2"/>
          <a:stretch/>
        </p:blipFill>
        <p:spPr>
          <a:xfrm>
            <a:off x="421566" y="1836225"/>
            <a:ext cx="5674434" cy="502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3630384"/>
          </a:xfrm>
        </p:spPr>
        <p:txBody>
          <a:bodyPr anchor="b">
            <a:noAutofit/>
          </a:bodyPr>
          <a:lstStyle>
            <a:lvl1pPr algn="l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69ADDC-FB37-4BD0-807F-2EC90205924B}" type="datetime1">
              <a:rPr lang="en-US" smtClean="0"/>
              <a:pPr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698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132" y="6529916"/>
            <a:ext cx="3284341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65DFBE8-81F4-46A1-BB38-C49D79C4F68D}" type="datetime1">
              <a:rPr lang="en-US" smtClean="0"/>
              <a:t>5/25/2026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60019" y="6529916"/>
            <a:ext cx="2805405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660" y="6529916"/>
            <a:ext cx="429207" cy="3280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75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42" r:id="rId16"/>
    <p:sldLayoutId id="2147483843" r:id="rId17"/>
    <p:sldLayoutId id="2147483844" r:id="rId18"/>
    <p:sldLayoutId id="2147483845" r:id="rId19"/>
    <p:sldLayoutId id="2147483846" r:id="rId20"/>
    <p:sldLayoutId id="2147483847" r:id="rId21"/>
    <p:sldLayoutId id="2147483848" r:id="rId22"/>
    <p:sldLayoutId id="2147483849" r:id="rId23"/>
    <p:sldLayoutId id="2147483850" r:id="rId24"/>
    <p:sldLayoutId id="2147483851" r:id="rId25"/>
    <p:sldLayoutId id="2147483852" r:id="rId26"/>
    <p:sldLayoutId id="2147483853" r:id="rId27"/>
    <p:sldLayoutId id="2147483854" r:id="rId28"/>
    <p:sldLayoutId id="2147483855" r:id="rId29"/>
    <p:sldLayoutId id="2147483856" r:id="rId30"/>
    <p:sldLayoutId id="2147483857" r:id="rId31"/>
    <p:sldLayoutId id="2147483858" r:id="rId32"/>
    <p:sldLayoutId id="2147483859" r:id="rId33"/>
    <p:sldLayoutId id="2147483860" r:id="rId34"/>
    <p:sldLayoutId id="2147483861" r:id="rId35"/>
    <p:sldLayoutId id="2147483862" r:id="rId36"/>
    <p:sldLayoutId id="2147483877" r:id="rId37"/>
    <p:sldLayoutId id="2147483863" r:id="rId38"/>
    <p:sldLayoutId id="2147483864" r:id="rId39"/>
    <p:sldLayoutId id="2147483865" r:id="rId40"/>
    <p:sldLayoutId id="2147483866" r:id="rId41"/>
    <p:sldLayoutId id="2147483867" r:id="rId42"/>
    <p:sldLayoutId id="2147483868" r:id="rId43"/>
    <p:sldLayoutId id="2147483869" r:id="rId44"/>
    <p:sldLayoutId id="2147483870" r:id="rId45"/>
    <p:sldLayoutId id="2147483871" r:id="rId46"/>
    <p:sldLayoutId id="2147483872" r:id="rId47"/>
    <p:sldLayoutId id="2147483873" r:id="rId48"/>
    <p:sldLayoutId id="2147483874" r:id="rId49"/>
    <p:sldLayoutId id="2147483875" r:id="rId50"/>
    <p:sldLayoutId id="2147483876" r:id="rId51"/>
    <p:sldLayoutId id="2147483878" r:id="rId52"/>
    <p:sldLayoutId id="2147483879" r:id="rId5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500" b="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4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4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psportif.com/" TargetMode="External"/><Relationship Id="rId2" Type="http://schemas.openxmlformats.org/officeDocument/2006/relationships/hyperlink" Target="https://www.imdb.com/title/tt7533152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thisisafrica.me/lifestyle/tea-time-vanessa-zommi/" TargetMode="External"/><Relationship Id="rId5" Type="http://schemas.openxmlformats.org/officeDocument/2006/relationships/hyperlink" Target="https://seed.uno/enterprise-profiles/eco-shoes" TargetMode="External"/><Relationship Id="rId4" Type="http://schemas.openxmlformats.org/officeDocument/2006/relationships/hyperlink" Target="https://www.thefutureofhope.org/who-is-behind-it-/founder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hoka.org/en-us/fellow/sylvia-banda" TargetMode="External"/><Relationship Id="rId2" Type="http://schemas.openxmlformats.org/officeDocument/2006/relationships/hyperlink" Target="https://investinginregenerativeagriculture.com/2026/02/17/sylvia-banda/" TargetMode="Externa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mulimi.org/" TargetMode="External"/><Relationship Id="rId4" Type="http://schemas.openxmlformats.org/officeDocument/2006/relationships/hyperlink" Target="https://www.africahereandnow.com/blog/lulu-and-william-wood-on-what-s-driving-zambia-s-food-revolution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708" y="2801929"/>
            <a:ext cx="8686801" cy="2565902"/>
          </a:xfrm>
        </p:spPr>
        <p:txBody>
          <a:bodyPr>
            <a:normAutofit/>
          </a:bodyPr>
          <a:lstStyle/>
          <a:p>
            <a:r>
              <a:rPr lang="en-US" dirty="0"/>
              <a:t>Your Future, </a:t>
            </a:r>
            <a:br>
              <a:rPr lang="en-US" dirty="0"/>
            </a:br>
            <a:r>
              <a:rPr lang="en-US" dirty="0"/>
              <a:t>Your Way!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6090" y="1726269"/>
            <a:ext cx="4523487" cy="973388"/>
          </a:xfrm>
        </p:spPr>
        <p:txBody>
          <a:bodyPr>
            <a:normAutofit/>
          </a:bodyPr>
          <a:lstStyle/>
          <a:p>
            <a:r>
              <a:rPr lang="en-US" dirty="0"/>
              <a:t>Presented by Lauren Speeth, PhD</a:t>
            </a:r>
          </a:p>
        </p:txBody>
      </p:sp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37C75-23C9-17A3-16B6-ECD423E57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322" y="5169876"/>
            <a:ext cx="8054173" cy="434083"/>
          </a:xfrm>
        </p:spPr>
        <p:txBody>
          <a:bodyPr>
            <a:normAutofit/>
          </a:bodyPr>
          <a:lstStyle/>
          <a:p>
            <a:r>
              <a:rPr lang="en-US" dirty="0"/>
              <a:t>Roman 12:6-8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EB8CF-9E22-6779-27CB-25347B9558F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17785" y="1254042"/>
            <a:ext cx="9038491" cy="3528974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</a:rPr>
              <a:t>We have different gifts, according to the grace given to each of us   </a:t>
            </a:r>
            <a:r>
              <a:rPr lang="en-US" sz="4400" dirty="0">
                <a:latin typeface="+mn-lt"/>
              </a:rPr>
              <a:t> </a:t>
            </a:r>
            <a:endParaRPr lang="en-US" sz="7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8C6CE2-EF05-BDDD-DD5C-91C81B7B9CC9}"/>
              </a:ext>
            </a:extLst>
          </p:cNvPr>
          <p:cNvSpPr txBox="1"/>
          <p:nvPr/>
        </p:nvSpPr>
        <p:spPr>
          <a:xfrm>
            <a:off x="3452446" y="737447"/>
            <a:ext cx="80541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+mj-lt"/>
              </a:rPr>
              <a:t>“</a:t>
            </a:r>
            <a:r>
              <a:rPr lang="en-US" sz="3600" dirty="0"/>
              <a:t>A stick which is far away cannot kill a snake.</a:t>
            </a:r>
            <a:r>
              <a:rPr lang="en-US" sz="3600" dirty="0">
                <a:latin typeface="+mj-lt"/>
              </a:rPr>
              <a:t>” </a:t>
            </a:r>
            <a:r>
              <a:rPr lang="en-US" sz="2800" i="1" dirty="0">
                <a:latin typeface="+mj-lt"/>
              </a:rPr>
              <a:t>– East African Proverb</a:t>
            </a:r>
            <a:endParaRPr lang="en-US" sz="36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87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76E2C-040E-4D92-F9F7-F61C47F4F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0857" y="3603170"/>
            <a:ext cx="7014009" cy="1507672"/>
          </a:xfrm>
        </p:spPr>
        <p:txBody>
          <a:bodyPr/>
          <a:lstStyle/>
          <a:p>
            <a:r>
              <a:rPr lang="en-US" dirty="0"/>
              <a:t>Hone Your Skills. Lead the future.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EE18F-CF72-C06C-3020-B9FA4DEAB7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484133" y="5480958"/>
            <a:ext cx="6360733" cy="744158"/>
          </a:xfrm>
        </p:spPr>
        <p:txBody>
          <a:bodyPr/>
          <a:lstStyle/>
          <a:p>
            <a:r>
              <a:rPr lang="en-US" dirty="0"/>
              <a:t>The world needs your light.</a:t>
            </a:r>
          </a:p>
          <a:p>
            <a:r>
              <a:rPr lang="en-US" dirty="0"/>
              <a:t>Now more than ever. </a:t>
            </a:r>
          </a:p>
        </p:txBody>
      </p:sp>
    </p:spTree>
    <p:extLst>
      <p:ext uri="{BB962C8B-B14F-4D97-AF65-F5344CB8AC3E}">
        <p14:creationId xmlns:p14="http://schemas.microsoft.com/office/powerpoint/2010/main" val="2236553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A87EA-8BB3-79C6-656A-1A8ABD658D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3850" y="907302"/>
            <a:ext cx="4222117" cy="3697488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3850" y="4731335"/>
            <a:ext cx="4222117" cy="1219362"/>
          </a:xfrm>
        </p:spPr>
        <p:txBody>
          <a:bodyPr/>
          <a:lstStyle/>
          <a:p>
            <a:r>
              <a:rPr lang="en-US" dirty="0"/>
              <a:t>discussion session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2DF43209-08B5-4410-CE46-63D3FC4201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327273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907302"/>
            <a:ext cx="5898944" cy="1004625"/>
          </a:xfrm>
        </p:spPr>
        <p:txBody>
          <a:bodyPr/>
          <a:lstStyle/>
          <a:p>
            <a:r>
              <a:rPr lang="en-US" dirty="0"/>
              <a:t>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List your skills, talents, and affinities (what you love doing)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Look over your long-term vision from last week. What skills are needed to get to the end goal?  Do you have them? List long-term steps to get them. What minor step can you take today, to start? Do it!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3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2543438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B56E-1A01-8D29-F217-638F3BEF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611" y="565266"/>
            <a:ext cx="6040028" cy="515390"/>
          </a:xfrm>
        </p:spPr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9521F-CC42-235E-F804-B826A36205D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89198" y="2444263"/>
            <a:ext cx="6405789" cy="393639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Technologist, Educational Media Specialist, Author &amp; Social Entrepreneur</a:t>
            </a:r>
          </a:p>
          <a:p>
            <a:r>
              <a:rPr lang="en-US" sz="2400" dirty="0"/>
              <a:t>PhD in Innovative Urban Leadership   </a:t>
            </a:r>
          </a:p>
          <a:p>
            <a:r>
              <a:rPr lang="en-US" sz="2400" dirty="0"/>
              <a:t>Shared these 7 Principles in Australia, China, India, Jordan, New Zealand, Ukraine, Zambia… </a:t>
            </a:r>
          </a:p>
          <a:p>
            <a:r>
              <a:rPr lang="en-US" sz="2400" dirty="0"/>
              <a:t>Successfully applied them for 20 years 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270AD1A-8F9F-BF9D-AE26-986ADE7EF35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r="10207"/>
          <a:stretch>
            <a:fillRect/>
          </a:stretch>
        </p:blipFill>
        <p:spPr>
          <a:xfrm>
            <a:off x="7797338" y="565266"/>
            <a:ext cx="3914194" cy="5750346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5A5FA0-63AF-ADF4-59DD-C58A4DEC1C19}"/>
              </a:ext>
            </a:extLst>
          </p:cNvPr>
          <p:cNvSpPr txBox="1"/>
          <p:nvPr/>
        </p:nvSpPr>
        <p:spPr>
          <a:xfrm>
            <a:off x="859537" y="1195752"/>
            <a:ext cx="69378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Hello I’m Lauren Speeth of Elfenworks Productions &amp; Elfenworks Foundation</a:t>
            </a:r>
          </a:p>
        </p:txBody>
      </p:sp>
    </p:spTree>
    <p:extLst>
      <p:ext uri="{BB962C8B-B14F-4D97-AF65-F5344CB8AC3E}">
        <p14:creationId xmlns:p14="http://schemas.microsoft.com/office/powerpoint/2010/main" val="521490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CF3CF-95EA-BF80-CB29-D8E2DB004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D1225-E3D5-FF4F-1536-704DBF2D6B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7024" y="657546"/>
            <a:ext cx="5898944" cy="1254381"/>
          </a:xfrm>
        </p:spPr>
        <p:txBody>
          <a:bodyPr>
            <a:normAutofit fontScale="90000"/>
          </a:bodyPr>
          <a:lstStyle/>
          <a:p>
            <a:r>
              <a:rPr lang="en-US" dirty="0"/>
              <a:t>Last Class Assignments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708771-A30C-8548-6B27-701F4B0E7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30344" y="1911928"/>
            <a:ext cx="5795624" cy="403877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Write at least 5 “I Will” Statements and 5 “I AM” statements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State one long-term vision for yourself with a few of the major steps needed to achieve it. What is one little step you can do today to start? Do it!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State a few steps you can take today to get to one or more “I WILL” statements</a:t>
            </a:r>
            <a:r>
              <a:rPr lang="en-US"/>
              <a:t>.  Do </a:t>
            </a:r>
            <a:r>
              <a:rPr lang="en-US" dirty="0"/>
              <a:t>them.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0E589AF-5A1B-4A7C-1A66-F30CE9E38C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0" t="2370" r="1680" b="6807"/>
          <a:stretch>
            <a:fillRect/>
          </a:stretch>
        </p:blipFill>
        <p:spPr>
          <a:xfrm flipH="1">
            <a:off x="866032" y="729761"/>
            <a:ext cx="4664310" cy="5398477"/>
          </a:xfrm>
        </p:spPr>
      </p:pic>
    </p:spTree>
    <p:extLst>
      <p:ext uri="{BB962C8B-B14F-4D97-AF65-F5344CB8AC3E}">
        <p14:creationId xmlns:p14="http://schemas.microsoft.com/office/powerpoint/2010/main" val="70446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3246" y="990600"/>
            <a:ext cx="9182467" cy="3630613"/>
          </a:xfrm>
        </p:spPr>
        <p:txBody>
          <a:bodyPr anchor="b"/>
          <a:lstStyle/>
          <a:p>
            <a:pPr algn="ctr"/>
            <a:r>
              <a:rPr lang="en-US" sz="7200" dirty="0"/>
              <a:t>Seven Key Areas   One Per </a:t>
            </a:r>
            <a:r>
              <a:rPr lang="en-US" sz="7200" dirty="0" err="1"/>
              <a:t>SessioN</a:t>
            </a:r>
            <a:r>
              <a:rPr lang="en-US" sz="7200" dirty="0"/>
              <a:t> </a:t>
            </a:r>
            <a:br>
              <a:rPr lang="en-US" dirty="0"/>
            </a:br>
            <a:r>
              <a:rPr lang="en-US" sz="4800" i="1" dirty="0">
                <a:solidFill>
                  <a:srgbClr val="7030A0"/>
                </a:solidFill>
              </a:rPr>
              <a:t>~Next Up: 2. Special Skills~</a:t>
            </a:r>
            <a:endParaRPr lang="en-US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51BC45-CAED-BB43-A297-009708D5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Quote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B897C-9D62-36E3-5DC1-154478A93E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3662" y="561268"/>
            <a:ext cx="9264676" cy="5735465"/>
          </a:xfrm>
        </p:spPr>
        <p:txBody>
          <a:bodyPr/>
          <a:lstStyle/>
          <a:p>
            <a:pPr algn="l"/>
            <a:r>
              <a:rPr lang="en-US" sz="48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Why Nurture Your Special Skills? Because…</a:t>
            </a:r>
          </a:p>
          <a:p>
            <a:r>
              <a:rPr lang="en-US" sz="3200" dirty="0">
                <a:latin typeface="+mn-lt"/>
              </a:rPr>
              <a:t> </a:t>
            </a:r>
            <a:r>
              <a:rPr lang="en-US" sz="4400" dirty="0"/>
              <a:t>“</a:t>
            </a:r>
            <a:r>
              <a:rPr lang="en-US" sz="3200" dirty="0"/>
              <a:t>A person's gifts make room for them &amp; bring them before great people</a:t>
            </a:r>
            <a:r>
              <a:rPr lang="en-US" sz="4400" dirty="0"/>
              <a:t>.” </a:t>
            </a:r>
            <a:endParaRPr lang="en-US" sz="7200" dirty="0"/>
          </a:p>
          <a:p>
            <a:r>
              <a:rPr lang="en-US" sz="4000" dirty="0">
                <a:solidFill>
                  <a:srgbClr val="7030A0"/>
                </a:solidFill>
              </a:rPr>
              <a:t>– </a:t>
            </a:r>
            <a:r>
              <a:rPr lang="en-US" sz="4000" cap="none" dirty="0">
                <a:solidFill>
                  <a:srgbClr val="7030A0"/>
                </a:solidFill>
                <a:latin typeface="Freestyle Script" panose="030804020302050B0404" pitchFamily="66" charset="0"/>
              </a:rPr>
              <a:t> Proverbs 18:16 </a:t>
            </a:r>
            <a:endParaRPr lang="en-US" sz="4000" dirty="0">
              <a:solidFill>
                <a:srgbClr val="7030A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8CA62-93B3-1BE7-9439-63639471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0052" y="4800601"/>
            <a:ext cx="8228726" cy="149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63" y="193431"/>
            <a:ext cx="7702060" cy="1670537"/>
          </a:xfrm>
        </p:spPr>
        <p:txBody>
          <a:bodyPr>
            <a:normAutofit/>
          </a:bodyPr>
          <a:lstStyle/>
          <a:p>
            <a:r>
              <a:rPr lang="en-US" dirty="0"/>
              <a:t>Special Skills </a:t>
            </a:r>
            <a:br>
              <a:rPr lang="en-US" dirty="0"/>
            </a:br>
            <a:r>
              <a:rPr lang="en-US" dirty="0"/>
              <a:t>Give You an Edge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EDA3D-7A3B-89EE-20EE-3C5855352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862" y="1863967"/>
            <a:ext cx="8212015" cy="5715001"/>
          </a:xfrm>
        </p:spPr>
        <p:txBody>
          <a:bodyPr anchor="t">
            <a:normAutofit/>
          </a:bodyPr>
          <a:lstStyle/>
          <a:p>
            <a:r>
              <a:rPr lang="en-US" sz="2000" b="1" dirty="0"/>
              <a:t>What Are My Talents and Affinities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do I talk about a lot?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do others see in me?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Where are my grades best?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do I love doing?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What calls me?</a:t>
            </a:r>
          </a:p>
          <a:p>
            <a:r>
              <a:rPr lang="en-US" sz="2000" b="1" dirty="0"/>
              <a:t>How Can I Cultivate These?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Study habits &amp;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10,000 hours 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5885EE0-9135-0E4E-6ED4-37F31FB811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8117" y="843518"/>
            <a:ext cx="5170964" cy="5170964"/>
          </a:xfrm>
        </p:spPr>
      </p:pic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66960-6EB7-5543-D7E2-21C56C33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204952"/>
            <a:ext cx="10465073" cy="1340069"/>
          </a:xfrm>
        </p:spPr>
        <p:txBody>
          <a:bodyPr/>
          <a:lstStyle/>
          <a:p>
            <a:r>
              <a:rPr lang="en-US" dirty="0"/>
              <a:t>Some Examples On Continent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EE41A3F-EFE7-0E4D-5FB3-7BF058630C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7562139"/>
              </p:ext>
            </p:extLst>
          </p:nvPr>
        </p:nvGraphicFramePr>
        <p:xfrm>
          <a:off x="860893" y="1011419"/>
          <a:ext cx="10164661" cy="50428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63661">
                  <a:extLst>
                    <a:ext uri="{9D8B030D-6E8A-4147-A177-3AD203B41FA5}">
                      <a16:colId xmlns:a16="http://schemas.microsoft.com/office/drawing/2014/main" val="881058556"/>
                    </a:ext>
                  </a:extLst>
                </a:gridCol>
                <a:gridCol w="4290646">
                  <a:extLst>
                    <a:ext uri="{9D8B030D-6E8A-4147-A177-3AD203B41FA5}">
                      <a16:colId xmlns:a16="http://schemas.microsoft.com/office/drawing/2014/main" val="3399336855"/>
                    </a:ext>
                  </a:extLst>
                </a:gridCol>
                <a:gridCol w="3710354">
                  <a:extLst>
                    <a:ext uri="{9D8B030D-6E8A-4147-A177-3AD203B41FA5}">
                      <a16:colId xmlns:a16="http://schemas.microsoft.com/office/drawing/2014/main" val="3903800703"/>
                    </a:ext>
                  </a:extLst>
                </a:gridCol>
              </a:tblGrid>
              <a:tr h="25158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NAME/LOCATION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SPECIAL SKILLS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OUTCOME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306518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William Kamkwamba (Malawi)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Visualized solution. Loved science. Read books. Handy with tools.   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At 14, </a:t>
                      </a:r>
                      <a:r>
                        <a:rPr lang="en-US" sz="1800" kern="100" dirty="0">
                          <a:effectLst/>
                          <a:hlinkClick r:id="rId2"/>
                        </a:rPr>
                        <a:t>built a turbine </a:t>
                      </a:r>
                      <a:r>
                        <a:rPr lang="en-US" sz="1800" kern="100" dirty="0">
                          <a:effectLst/>
                        </a:rPr>
                        <a:t>of scrap metal and bicycle parts to bring water to his village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3404934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Lekau Sehoana (S. Africa)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Learned to make/repair from scraps. Affinity for hip-hop &amp; footwear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Founded </a:t>
                      </a:r>
                      <a:r>
                        <a:rPr lang="en-US" sz="1800" u="sng" kern="100">
                          <a:effectLst/>
                          <a:hlinkClick r:id="rId3"/>
                        </a:rPr>
                        <a:t>Drip Footwear</a:t>
                      </a:r>
                      <a:r>
                        <a:rPr lang="en-US" sz="1800" kern="100">
                          <a:effectLst/>
                        </a:rPr>
                        <a:t> (sneaker brand and numerous retail stores)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2934241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 Chido Govera (Zimbabwe)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Skilled with basic mushroom farming since age 11 (young orphan with younger siblings).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Founded </a:t>
                      </a:r>
                      <a:r>
                        <a:rPr lang="en-US" sz="1800" u="sng" kern="100">
                          <a:effectLst/>
                          <a:hlinkClick r:id="rId4"/>
                        </a:rPr>
                        <a:t>Future of Hope</a:t>
                      </a:r>
                      <a:r>
                        <a:rPr lang="en-US" sz="1800" kern="100">
                          <a:effectLst/>
                        </a:rPr>
                        <a:t> (mushroom farming equips orphans, orphanages)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721186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Mabel Suglo (Ghana)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Empathy. Entrepreneurial spirit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Founded </a:t>
                      </a:r>
                      <a:r>
                        <a:rPr lang="en-US" sz="1800" u="sng" kern="100">
                          <a:effectLst/>
                          <a:hlinkClick r:id="rId5"/>
                        </a:rPr>
                        <a:t>Eco-Shoes</a:t>
                      </a:r>
                      <a:r>
                        <a:rPr lang="en-US" sz="1800" kern="100">
                          <a:effectLst/>
                        </a:rPr>
                        <a:t> Project the physically challenged make upcycled shoes 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822459"/>
                  </a:ext>
                </a:extLst>
              </a:tr>
              <a:tr h="75474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Vanessa </a:t>
                      </a:r>
                      <a:r>
                        <a:rPr lang="en-US" sz="1800" kern="100" dirty="0" err="1">
                          <a:effectLst/>
                        </a:rPr>
                        <a:t>Zommi</a:t>
                      </a:r>
                      <a:r>
                        <a:rPr lang="en-US" sz="1800" kern="100" dirty="0">
                          <a:effectLst/>
                        </a:rPr>
                        <a:t> (Cameroon)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Research. Chemistry / science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At 17, Founded </a:t>
                      </a:r>
                      <a:r>
                        <a:rPr lang="en-US" sz="1800" u="sng" kern="100" dirty="0">
                          <a:effectLst/>
                          <a:hlinkClick r:id="rId6"/>
                        </a:rPr>
                        <a:t>Emerald Moringa Tea</a:t>
                      </a:r>
                      <a:r>
                        <a:rPr lang="en-US" sz="1800" kern="100" dirty="0">
                          <a:effectLst/>
                        </a:rPr>
                        <a:t> to help lower blood sugar 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54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82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CA06A-B537-16D9-32CC-6662B4F41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66A7-440E-D59E-4D72-70C4EB3F4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93" y="204952"/>
            <a:ext cx="10465073" cy="1340069"/>
          </a:xfrm>
        </p:spPr>
        <p:txBody>
          <a:bodyPr/>
          <a:lstStyle/>
          <a:p>
            <a:r>
              <a:rPr lang="en-US" dirty="0"/>
              <a:t>Some Examples In Zambia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BD7C1CBE-139A-4D1B-1271-58B14E9589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335125"/>
              </p:ext>
            </p:extLst>
          </p:nvPr>
        </p:nvGraphicFramePr>
        <p:xfrm>
          <a:off x="860893" y="1011419"/>
          <a:ext cx="10164661" cy="5560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63661">
                  <a:extLst>
                    <a:ext uri="{9D8B030D-6E8A-4147-A177-3AD203B41FA5}">
                      <a16:colId xmlns:a16="http://schemas.microsoft.com/office/drawing/2014/main" val="881058556"/>
                    </a:ext>
                  </a:extLst>
                </a:gridCol>
                <a:gridCol w="4290646">
                  <a:extLst>
                    <a:ext uri="{9D8B030D-6E8A-4147-A177-3AD203B41FA5}">
                      <a16:colId xmlns:a16="http://schemas.microsoft.com/office/drawing/2014/main" val="3399336855"/>
                    </a:ext>
                  </a:extLst>
                </a:gridCol>
                <a:gridCol w="3710354">
                  <a:extLst>
                    <a:ext uri="{9D8B030D-6E8A-4147-A177-3AD203B41FA5}">
                      <a16:colId xmlns:a16="http://schemas.microsoft.com/office/drawing/2014/main" val="3903800703"/>
                    </a:ext>
                  </a:extLst>
                </a:gridCol>
              </a:tblGrid>
              <a:tr h="25158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NAME/LOCATION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SPECIAL SKILLS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>
                          <a:effectLst/>
                        </a:rPr>
                        <a:t>OUTCOME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7306518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Sylva Banda (Zambia)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Culinary arts. Entrepreneurship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u="sng" kern="100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2"/>
                        </a:rPr>
                        <a:t>Sylva Food Solutions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 – Multimillion dollar business and 15 restaurants, trained 60,000 farmers in all 10 provinces -</a:t>
                      </a:r>
                      <a:r>
                        <a:rPr lang="en-US" sz="2000" u="sng" kern="100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3"/>
                        </a:rPr>
                        <a:t>more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-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3404934"/>
                  </a:ext>
                </a:extLst>
              </a:tr>
              <a:tr h="100632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Lulu Wood (Zambia)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Music. Media. Communications. Started singing in church age 4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Media /online </a:t>
                      </a:r>
                      <a:r>
                        <a:rPr lang="en-US" sz="2000" u="sng" kern="100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4"/>
                        </a:rPr>
                        <a:t>presence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,  founded</a:t>
                      </a:r>
                      <a:r>
                        <a:rPr lang="en-US" sz="2000" i="1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 #WeKeepMoving </a:t>
                      </a:r>
                      <a:r>
                        <a:rPr lang="en-US" sz="2000" kern="100">
                          <a:effectLst/>
                          <a:latin typeface="+mn-lt"/>
                          <a:ea typeface="Aptos" panose="020B0004020202020204" pitchFamily="34" charset="0"/>
                        </a:rPr>
                        <a:t> </a:t>
                      </a:r>
                      <a:endParaRPr lang="en-US" sz="3200" kern="10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2934241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 err="1">
                          <a:effectLst/>
                          <a:latin typeface="+mn-lt"/>
                          <a:ea typeface="Aptos" panose="020B0004020202020204" pitchFamily="34" charset="0"/>
                        </a:rPr>
                        <a:t>Zindaba</a:t>
                      </a: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 Hanzala Zulu (Zambia)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Knowledge of home gardening  &amp; community farming. 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Miss Zambia 2010. Founder of </a:t>
                      </a:r>
                      <a:r>
                        <a:rPr lang="en-US" sz="2000" u="sng" kern="100" dirty="0" err="1">
                          <a:solidFill>
                            <a:srgbClr val="467886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hlinkClick r:id="rId5"/>
                        </a:rPr>
                        <a:t>Mulimi</a:t>
                      </a: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 (sustainable agriculture)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721186"/>
                  </a:ext>
                </a:extLst>
              </a:tr>
              <a:tr h="100057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  <a:latin typeface="+mn-lt"/>
                          <a:ea typeface="Aptos" panose="020B0004020202020204" pitchFamily="34" charset="0"/>
                        </a:rPr>
                        <a:t>Jolomi Gbenebichie</a:t>
                      </a:r>
                      <a:endParaRPr lang="en-US" sz="3200" kern="100" dirty="0">
                        <a:effectLst/>
                        <a:latin typeface="+mn-lt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>
                          <a:effectLst/>
                        </a:rPr>
                        <a:t>Education</a:t>
                      </a:r>
                      <a:endParaRPr lang="en-US" sz="32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2000" kern="100" dirty="0">
                          <a:effectLst/>
                        </a:rPr>
                        <a:t>Founded “The Leadership Farm” </a:t>
                      </a:r>
                      <a:endParaRPr lang="en-US" sz="32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822459"/>
                  </a:ext>
                </a:extLst>
              </a:tr>
              <a:tr h="754741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800" kern="100" dirty="0">
                          <a:effectLst/>
                        </a:rPr>
                        <a:t>*YOU*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354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91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428" y="990601"/>
            <a:ext cx="9145991" cy="2033953"/>
          </a:xfrm>
        </p:spPr>
        <p:txBody>
          <a:bodyPr/>
          <a:lstStyle/>
          <a:p>
            <a:r>
              <a:rPr lang="en-US"/>
              <a:t>Everyone’s Mix </a:t>
            </a:r>
            <a:br>
              <a:rPr lang="en-US"/>
            </a:br>
            <a:r>
              <a:rPr lang="en-US"/>
              <a:t>Is DifferenT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radient Circle">
  <a:themeElements>
    <a:clrScheme name="Custom 2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F0D4DB"/>
      </a:accent1>
      <a:accent2>
        <a:srgbClr val="DBE7F5"/>
      </a:accent2>
      <a:accent3>
        <a:srgbClr val="C9E2D6"/>
      </a:accent3>
      <a:accent4>
        <a:srgbClr val="BABAD6"/>
      </a:accent4>
      <a:accent5>
        <a:srgbClr val="F0D2BF"/>
      </a:accent5>
      <a:accent6>
        <a:srgbClr val="F3E49A"/>
      </a:accent6>
      <a:hlink>
        <a:srgbClr val="7030A0"/>
      </a:hlink>
      <a:folHlink>
        <a:srgbClr val="107573"/>
      </a:folHlink>
    </a:clrScheme>
    <a:fontScheme name="Custom 10">
      <a:majorFont>
        <a:latin typeface="Lora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dient Circle_Keynote Presentation_win32_LW_V6" id="{670309C8-2C38-4CFF-82BA-AF197439C521}" vid="{43F42362-DC95-4CBA-A0A2-5C03B532E6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76F8FCD-0A1F-4F6A-8F55-15E9E87E2E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9C388-2C06-4AF2-857C-74055069A2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782DA7-86C0-4A84-A860-11A1E6E3FB6B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71af3243-3dd4-4a8d-8c0d-dd76da1f02a5"/>
    <ds:schemaRef ds:uri="http://schemas.microsoft.com/sharepoint/v3"/>
    <ds:schemaRef ds:uri="http://schemas.microsoft.com/office/2006/metadata/propertie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{5B21652B-84EE-4A29-BA56-5541E93007C8}f4c2fa09-5552-4190-875c-1979579583e2-TFc553d604-a3b6-4c52-b2ed-3a769335c0fd_win32</Template>
  <TotalTime>375</TotalTime>
  <Words>615</Words>
  <Application>Microsoft Office PowerPoint</Application>
  <PresentationFormat>Widescreen</PresentationFormat>
  <Paragraphs>77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Arial</vt:lpstr>
      <vt:lpstr>Freestyle Script</vt:lpstr>
      <vt:lpstr>Lora</vt:lpstr>
      <vt:lpstr>Playfair Display Black</vt:lpstr>
      <vt:lpstr>Poppins Light</vt:lpstr>
      <vt:lpstr>Times New Roman</vt:lpstr>
      <vt:lpstr>Gradient Circle</vt:lpstr>
      <vt:lpstr>Your Future,  Your Way! </vt:lpstr>
      <vt:lpstr>Welcome</vt:lpstr>
      <vt:lpstr>Last Class Assignments</vt:lpstr>
      <vt:lpstr>Seven Key Areas   One Per SessioN  ~Next Up: 2. Special Skills~</vt:lpstr>
      <vt:lpstr>Quote</vt:lpstr>
      <vt:lpstr>Special Skills  Give You an Edge</vt:lpstr>
      <vt:lpstr>Some Examples On Continent</vt:lpstr>
      <vt:lpstr>Some Examples In Zambia</vt:lpstr>
      <vt:lpstr>Everyone’s Mix  Is DifferenT</vt:lpstr>
      <vt:lpstr>Roman 12:6-8</vt:lpstr>
      <vt:lpstr>Hone Your Skills. Lead the future.</vt:lpstr>
      <vt:lpstr>Q &amp; A</vt:lpstr>
      <vt:lpstr>Assignments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Lauren Speeth</dc:creator>
  <cp:lastModifiedBy>Lauren Speeth</cp:lastModifiedBy>
  <cp:revision>18</cp:revision>
  <dcterms:created xsi:type="dcterms:W3CDTF">2026-05-17T15:40:39Z</dcterms:created>
  <dcterms:modified xsi:type="dcterms:W3CDTF">2026-05-25T12:50:44Z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