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6" r:id="rId4"/>
  </p:sldMasterIdLst>
  <p:notesMasterIdLst>
    <p:notesMasterId r:id="rId17"/>
  </p:notesMasterIdLst>
  <p:handoutMasterIdLst>
    <p:handoutMasterId r:id="rId18"/>
  </p:handoutMasterIdLst>
  <p:sldIdLst>
    <p:sldId id="1497" r:id="rId5"/>
    <p:sldId id="1519" r:id="rId6"/>
    <p:sldId id="1499" r:id="rId7"/>
    <p:sldId id="1516" r:id="rId8"/>
    <p:sldId id="1500" r:id="rId9"/>
    <p:sldId id="1520" r:id="rId10"/>
    <p:sldId id="1502" r:id="rId11"/>
    <p:sldId id="1518" r:id="rId12"/>
    <p:sldId id="1522" r:id="rId13"/>
    <p:sldId id="1511" r:id="rId14"/>
    <p:sldId id="1512" r:id="rId15"/>
    <p:sldId id="1521" r:id="rId16"/>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940675A-B579-460E-94D1-54222C63F5D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8" autoAdjust="0"/>
    <p:restoredTop sz="79417" autoAdjust="0"/>
  </p:normalViewPr>
  <p:slideViewPr>
    <p:cSldViewPr snapToGrid="0">
      <p:cViewPr varScale="1">
        <p:scale>
          <a:sx n="42" d="100"/>
          <a:sy n="42" d="100"/>
        </p:scale>
        <p:origin x="1176" y="31"/>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4198972-73C8-9327-0850-18A64251345A}"/>
              </a:ext>
            </a:extLst>
          </p:cNvPr>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a:extLst>
              <a:ext uri="{FF2B5EF4-FFF2-40B4-BE49-F238E27FC236}">
                <a16:creationId xmlns:a16="http://schemas.microsoft.com/office/drawing/2014/main" id="{2955A2EB-01C3-20E0-FF45-07CCC86724F5}"/>
              </a:ext>
            </a:extLst>
          </p:cNvPr>
          <p:cNvSpPr>
            <a:spLocks noGrp="1"/>
          </p:cNvSpPr>
          <p:nvPr>
            <p:ph type="dt" sz="quarter" idx="1"/>
          </p:nvPr>
        </p:nvSpPr>
        <p:spPr>
          <a:xfrm>
            <a:off x="4143587" y="0"/>
            <a:ext cx="3169920" cy="481727"/>
          </a:xfrm>
          <a:prstGeom prst="rect">
            <a:avLst/>
          </a:prstGeom>
        </p:spPr>
        <p:txBody>
          <a:bodyPr vert="horz" lIns="96661" tIns="48331" rIns="96661" bIns="48331" rtlCol="0"/>
          <a:lstStyle>
            <a:lvl1pPr algn="r">
              <a:defRPr sz="1300"/>
            </a:lvl1pPr>
          </a:lstStyle>
          <a:p>
            <a:fld id="{D5D1EC30-5B0B-48D0-A1A8-66A96720DF24}" type="datetimeFigureOut">
              <a:rPr lang="en-US" smtClean="0"/>
              <a:t>6/8/2026</a:t>
            </a:fld>
            <a:endParaRPr lang="en-US" dirty="0"/>
          </a:p>
        </p:txBody>
      </p:sp>
      <p:sp>
        <p:nvSpPr>
          <p:cNvPr id="4" name="Footer Placeholder 3">
            <a:extLst>
              <a:ext uri="{FF2B5EF4-FFF2-40B4-BE49-F238E27FC236}">
                <a16:creationId xmlns:a16="http://schemas.microsoft.com/office/drawing/2014/main" id="{91C50A84-CDF8-9D1C-7599-D1B543581C0F}"/>
              </a:ext>
            </a:extLst>
          </p:cNvPr>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5" name="Slide Number Placeholder 4">
            <a:extLst>
              <a:ext uri="{FF2B5EF4-FFF2-40B4-BE49-F238E27FC236}">
                <a16:creationId xmlns:a16="http://schemas.microsoft.com/office/drawing/2014/main" id="{1BAAFBD2-1F7B-DB18-5994-6D22C6743F9C}"/>
              </a:ext>
            </a:extLst>
          </p:cNvPr>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fld id="{2B8FBFCE-2205-4B9C-81E5-532E0690D8C1}" type="slidenum">
              <a:rPr lang="en-US" smtClean="0"/>
              <a:t>‹#›</a:t>
            </a:fld>
            <a:endParaRPr lang="en-US" dirty="0"/>
          </a:p>
        </p:txBody>
      </p:sp>
    </p:spTree>
    <p:extLst>
      <p:ext uri="{BB962C8B-B14F-4D97-AF65-F5344CB8AC3E}">
        <p14:creationId xmlns:p14="http://schemas.microsoft.com/office/powerpoint/2010/main" val="11787311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69F68A4D-42A7-45F7-9930-00E8DCB48D7E}" type="datetimeFigureOut">
              <a:rPr lang="en-US" smtClean="0"/>
              <a:t>6/8/2026</a:t>
            </a:fld>
            <a:endParaRPr lang="en-US" dirty="0"/>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BFDD6F49-EBB7-4CCF-97A8-E526BB28BB69}" type="slidenum">
              <a:rPr lang="en-US" smtClean="0"/>
              <a:t>‹#›</a:t>
            </a:fld>
            <a:endParaRPr lang="en-US" dirty="0"/>
          </a:p>
        </p:txBody>
      </p:sp>
    </p:spTree>
    <p:extLst>
      <p:ext uri="{BB962C8B-B14F-4D97-AF65-F5344CB8AC3E}">
        <p14:creationId xmlns:p14="http://schemas.microsoft.com/office/powerpoint/2010/main" val="27871936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FDD6F49-EBB7-4CCF-97A8-E526BB28BB69}" type="slidenum">
              <a:rPr lang="en-US" smtClean="0"/>
              <a:t>2</a:t>
            </a:fld>
            <a:endParaRPr lang="en-US" dirty="0"/>
          </a:p>
        </p:txBody>
      </p:sp>
    </p:spTree>
    <p:extLst>
      <p:ext uri="{BB962C8B-B14F-4D97-AF65-F5344CB8AC3E}">
        <p14:creationId xmlns:p14="http://schemas.microsoft.com/office/powerpoint/2010/main" val="35048814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FDD6F49-EBB7-4CCF-97A8-E526BB28BB69}" type="slidenum">
              <a:rPr lang="en-US" smtClean="0"/>
              <a:t>7</a:t>
            </a:fld>
            <a:endParaRPr lang="en-US" dirty="0"/>
          </a:p>
        </p:txBody>
      </p:sp>
    </p:spTree>
    <p:extLst>
      <p:ext uri="{BB962C8B-B14F-4D97-AF65-F5344CB8AC3E}">
        <p14:creationId xmlns:p14="http://schemas.microsoft.com/office/powerpoint/2010/main" val="30058854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FDD6F49-EBB7-4CCF-97A8-E526BB28BB69}" type="slidenum">
              <a:rPr lang="en-US" smtClean="0"/>
              <a:t>9</a:t>
            </a:fld>
            <a:endParaRPr lang="en-US" dirty="0"/>
          </a:p>
        </p:txBody>
      </p:sp>
    </p:spTree>
    <p:extLst>
      <p:ext uri="{BB962C8B-B14F-4D97-AF65-F5344CB8AC3E}">
        <p14:creationId xmlns:p14="http://schemas.microsoft.com/office/powerpoint/2010/main" val="12958919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FDD6F49-EBB7-4CCF-97A8-E526BB28BB69}" type="slidenum">
              <a:rPr lang="en-US" smtClean="0"/>
              <a:t>12</a:t>
            </a:fld>
            <a:endParaRPr lang="en-US" dirty="0"/>
          </a:p>
        </p:txBody>
      </p:sp>
    </p:spTree>
    <p:extLst>
      <p:ext uri="{BB962C8B-B14F-4D97-AF65-F5344CB8AC3E}">
        <p14:creationId xmlns:p14="http://schemas.microsoft.com/office/powerpoint/2010/main" val="12163085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with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365760" y="5218032"/>
            <a:ext cx="11460480" cy="786384"/>
          </a:xfrm>
        </p:spPr>
        <p:txBody>
          <a:bodyPr anchor="b">
            <a:normAutofit/>
          </a:bodyPr>
          <a:lstStyle>
            <a:lvl1pPr algn="l">
              <a:defRPr sz="4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365760" y="5972629"/>
            <a:ext cx="11460480" cy="480373"/>
          </a:xfrm>
        </p:spPr>
        <p:txBody>
          <a:bodyPr anchor="t">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Picture Placeholder 10">
            <a:extLst>
              <a:ext uri="{FF2B5EF4-FFF2-40B4-BE49-F238E27FC236}">
                <a16:creationId xmlns:a16="http://schemas.microsoft.com/office/drawing/2014/main" id="{B24A208E-BD69-BB12-21B8-DA405B501FA8}"/>
              </a:ext>
            </a:extLst>
          </p:cNvPr>
          <p:cNvSpPr>
            <a:spLocks noGrp="1"/>
          </p:cNvSpPr>
          <p:nvPr>
            <p:ph type="pic" sz="quarter" idx="13"/>
          </p:nvPr>
        </p:nvSpPr>
        <p:spPr>
          <a:xfrm>
            <a:off x="0" y="0"/>
            <a:ext cx="12191999" cy="4986425"/>
          </a:xfrm>
          <a:blipFill dpi="0" rotWithShape="1">
            <a:blip r:embed="rId2">
              <a:alphaModFix amt="70000"/>
              <a:extLst>
                <a:ext uri="{28A0092B-C50C-407E-A947-70E740481C1C}">
                  <a14:useLocalDpi xmlns:a14="http://schemas.microsoft.com/office/drawing/2010/main" val="0"/>
                </a:ext>
              </a:extLst>
            </a:blip>
            <a:srcRect/>
            <a:stretch>
              <a:fillRect/>
            </a:stretch>
          </a:blipFill>
        </p:spPr>
        <p:txBody>
          <a:bodyPr/>
          <a:lstStyle/>
          <a:p>
            <a:r>
              <a:rPr lang="en-US"/>
              <a:t>Click icon to add picture</a:t>
            </a:r>
            <a:endParaRPr lang="en-US" dirty="0"/>
          </a:p>
        </p:txBody>
      </p:sp>
      <p:sp>
        <p:nvSpPr>
          <p:cNvPr id="4" name="Date Placeholder 2">
            <a:extLst>
              <a:ext uri="{FF2B5EF4-FFF2-40B4-BE49-F238E27FC236}">
                <a16:creationId xmlns:a16="http://schemas.microsoft.com/office/drawing/2014/main" id="{0FC0FA77-D157-35E3-0B4D-11C0F67E63F3}"/>
              </a:ext>
            </a:extLst>
          </p:cNvPr>
          <p:cNvSpPr>
            <a:spLocks noGrp="1"/>
          </p:cNvSpPr>
          <p:nvPr>
            <p:ph type="dt" sz="half" idx="10"/>
          </p:nvPr>
        </p:nvSpPr>
        <p:spPr>
          <a:xfrm>
            <a:off x="347132" y="6529916"/>
            <a:ext cx="3284341" cy="328084"/>
          </a:xfrm>
        </p:spPr>
        <p:txBody>
          <a:bodyPr/>
          <a:lstStyle/>
          <a:p>
            <a:fld id="{175A1B29-DFBD-4673-8328-3ED6619AAB50}" type="datetime1">
              <a:rPr lang="en-US" smtClean="0"/>
              <a:t>6/8/2026</a:t>
            </a:fld>
            <a:endParaRPr lang="en-US" dirty="0"/>
          </a:p>
        </p:txBody>
      </p:sp>
      <p:sp>
        <p:nvSpPr>
          <p:cNvPr id="5" name="Footer Placeholder 3">
            <a:extLst>
              <a:ext uri="{FF2B5EF4-FFF2-40B4-BE49-F238E27FC236}">
                <a16:creationId xmlns:a16="http://schemas.microsoft.com/office/drawing/2014/main" id="{9D55EDDF-CA01-E393-D8E9-0618A68B21A8}"/>
              </a:ext>
            </a:extLst>
          </p:cNvPr>
          <p:cNvSpPr>
            <a:spLocks noGrp="1"/>
          </p:cNvSpPr>
          <p:nvPr>
            <p:ph type="ftr" sz="quarter" idx="11"/>
          </p:nvPr>
        </p:nvSpPr>
        <p:spPr>
          <a:xfrm>
            <a:off x="8660019" y="6529916"/>
            <a:ext cx="2805405" cy="328084"/>
          </a:xfrm>
        </p:spPr>
        <p:txBody>
          <a:bodyPr/>
          <a:lstStyle/>
          <a:p>
            <a:r>
              <a:rPr lang="en-US" dirty="0"/>
              <a:t>Sample Footer Text</a:t>
            </a:r>
          </a:p>
        </p:txBody>
      </p:sp>
      <p:sp>
        <p:nvSpPr>
          <p:cNvPr id="6" name="Slide Number Placeholder 4">
            <a:extLst>
              <a:ext uri="{FF2B5EF4-FFF2-40B4-BE49-F238E27FC236}">
                <a16:creationId xmlns:a16="http://schemas.microsoft.com/office/drawing/2014/main" id="{AFD1BB6C-22F1-3135-9434-A294C25CC3D5}"/>
              </a:ext>
            </a:extLst>
          </p:cNvPr>
          <p:cNvSpPr>
            <a:spLocks noGrp="1"/>
          </p:cNvSpPr>
          <p:nvPr>
            <p:ph type="sldNum" sz="quarter" idx="12"/>
          </p:nvPr>
        </p:nvSpPr>
        <p:spPr>
          <a:xfrm>
            <a:off x="11415660" y="6529916"/>
            <a:ext cx="429207" cy="328084"/>
          </a:xfr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139352243"/>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 Header 2">
    <p:bg>
      <p:bgRef idx="1001">
        <a:schemeClr val="bg1"/>
      </p:bgRef>
    </p:bg>
    <p:spTree>
      <p:nvGrpSpPr>
        <p:cNvPr id="1" name=""/>
        <p:cNvGrpSpPr/>
        <p:nvPr/>
      </p:nvGrpSpPr>
      <p:grpSpPr>
        <a:xfrm>
          <a:off x="0" y="0"/>
          <a:ext cx="0" cy="0"/>
          <a:chOff x="0" y="0"/>
          <a:chExt cx="0" cy="0"/>
        </a:xfrm>
      </p:grpSpPr>
      <p:pic>
        <p:nvPicPr>
          <p:cNvPr id="2" name="Picture 1" descr="A purple circle with black background&#10;&#10;AI-generated content may be incorrect.">
            <a:extLst>
              <a:ext uri="{FF2B5EF4-FFF2-40B4-BE49-F238E27FC236}">
                <a16:creationId xmlns:a16="http://schemas.microsoft.com/office/drawing/2014/main" id="{0B3EB36B-144D-A648-1BD5-DBEDDC79D093}"/>
              </a:ext>
            </a:extLst>
          </p:cNvPr>
          <p:cNvPicPr>
            <a:picLocks noChangeAspect="1"/>
          </p:cNvPicPr>
          <p:nvPr/>
        </p:nvPicPr>
        <p:blipFill>
          <a:blip r:embed="rId2">
            <a:extLst>
              <a:ext uri="{28A0092B-C50C-407E-A947-70E740481C1C}">
                <a14:useLocalDpi xmlns:a14="http://schemas.microsoft.com/office/drawing/2010/main" val="0"/>
              </a:ext>
            </a:extLst>
          </a:blip>
          <a:srcRect l="12178" b="16685"/>
          <a:stretch/>
        </p:blipFill>
        <p:spPr>
          <a:xfrm>
            <a:off x="0" y="2754087"/>
            <a:ext cx="4325917" cy="4103914"/>
          </a:xfrm>
          <a:prstGeom prst="rect">
            <a:avLst/>
          </a:prstGeom>
        </p:spPr>
      </p:pic>
      <p:sp>
        <p:nvSpPr>
          <p:cNvPr id="11" name="Title 1">
            <a:extLst>
              <a:ext uri="{FF2B5EF4-FFF2-40B4-BE49-F238E27FC236}">
                <a16:creationId xmlns:a16="http://schemas.microsoft.com/office/drawing/2014/main" id="{D2BD543F-D939-A8C7-FAFA-B555B276DBD7}"/>
              </a:ext>
            </a:extLst>
          </p:cNvPr>
          <p:cNvSpPr>
            <a:spLocks noGrp="1"/>
          </p:cNvSpPr>
          <p:nvPr>
            <p:ph type="ctrTitle"/>
          </p:nvPr>
        </p:nvSpPr>
        <p:spPr>
          <a:xfrm>
            <a:off x="1450428" y="990601"/>
            <a:ext cx="9145991" cy="3630384"/>
          </a:xfrm>
        </p:spPr>
        <p:txBody>
          <a:bodyPr anchor="b">
            <a:noAutofit/>
          </a:bodyPr>
          <a:lstStyle>
            <a:lvl1pPr algn="l">
              <a:defRPr sz="6500">
                <a:solidFill>
                  <a:schemeClr val="tx1"/>
                </a:solidFill>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347132" y="6529916"/>
            <a:ext cx="3284341" cy="328084"/>
          </a:xfrm>
          <a:prstGeom prst="rect">
            <a:avLst/>
          </a:prstGeom>
        </p:spPr>
        <p:txBody>
          <a:bodyPr/>
          <a:lstStyle/>
          <a:p>
            <a:fld id="{D6DBE5D1-8623-4EBC-BE64-F118A957A6D2}" type="datetime1">
              <a:rPr lang="en-US" smtClean="0"/>
              <a:t>6/8/2026</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84712633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pic>
        <p:nvPicPr>
          <p:cNvPr id="6" name="Picture 5" descr="A purple circle with black background&#10;&#10;AI-generated content may be incorrect.">
            <a:extLst>
              <a:ext uri="{FF2B5EF4-FFF2-40B4-BE49-F238E27FC236}">
                <a16:creationId xmlns:a16="http://schemas.microsoft.com/office/drawing/2014/main" id="{B90D1FE6-C620-8AEA-8E16-817F8F3005D7}"/>
              </a:ext>
            </a:extLst>
          </p:cNvPr>
          <p:cNvPicPr>
            <a:picLocks noChangeAspect="1"/>
          </p:cNvPicPr>
          <p:nvPr/>
        </p:nvPicPr>
        <p:blipFill>
          <a:blip r:embed="rId2">
            <a:extLst>
              <a:ext uri="{28A0092B-C50C-407E-A947-70E740481C1C}">
                <a14:useLocalDpi xmlns:a14="http://schemas.microsoft.com/office/drawing/2010/main" val="0"/>
              </a:ext>
            </a:extLst>
          </a:blip>
          <a:srcRect r="14905" b="19272"/>
          <a:stretch/>
        </p:blipFill>
        <p:spPr>
          <a:xfrm>
            <a:off x="7866083" y="2754085"/>
            <a:ext cx="4325917" cy="4103915"/>
          </a:xfrm>
          <a:prstGeom prst="rect">
            <a:avLst/>
          </a:prstGeom>
        </p:spPr>
      </p:pic>
      <p:sp>
        <p:nvSpPr>
          <p:cNvPr id="2" name="Title 1">
            <a:extLst>
              <a:ext uri="{FF2B5EF4-FFF2-40B4-BE49-F238E27FC236}">
                <a16:creationId xmlns:a16="http://schemas.microsoft.com/office/drawing/2014/main" id="{4E4019F8-742E-9EEF-F591-C9666AC32AF1}"/>
              </a:ext>
            </a:extLst>
          </p:cNvPr>
          <p:cNvSpPr>
            <a:spLocks noGrp="1"/>
          </p:cNvSpPr>
          <p:nvPr>
            <p:ph type="title"/>
          </p:nvPr>
        </p:nvSpPr>
        <p:spPr>
          <a:xfrm>
            <a:off x="612647" y="664108"/>
            <a:ext cx="8467558" cy="1554480"/>
          </a:xfrm>
        </p:spPr>
        <p:txBody>
          <a:bodyPr anchor="b">
            <a:normAutofit/>
          </a:bodyPr>
          <a:lstStyle>
            <a:lvl1pPr>
              <a:defRPr sz="4400"/>
            </a:lvl1pPr>
          </a:lstStyle>
          <a:p>
            <a:r>
              <a:rPr lang="en-US"/>
              <a:t>Click to edit Master title style</a:t>
            </a:r>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612647" y="2333860"/>
            <a:ext cx="8467558" cy="3689909"/>
          </a:xfrm>
        </p:spPr>
        <p:txBody>
          <a:bodyPr>
            <a:normAutofit/>
          </a:bodyPr>
          <a:lstStyle>
            <a:lvl1pPr marL="457200" indent="-457200">
              <a:buFont typeface="+mj-lt"/>
              <a:buAutoNum type="arabicPeriod"/>
              <a:defRPr sz="2400"/>
            </a:lvl1pPr>
            <a:lvl2pPr marL="685800" indent="-457200">
              <a:buFont typeface="+mj-lt"/>
              <a:buAutoNum type="arabicPeriod"/>
              <a:defRPr sz="2000"/>
            </a:lvl2pPr>
            <a:lvl3pPr marL="800100" indent="-342900">
              <a:buFont typeface="+mj-lt"/>
              <a:buAutoNum type="arabicPeriod"/>
              <a:defRPr sz="1800"/>
            </a:lvl3pPr>
            <a:lvl4pPr marL="1028700" indent="-342900">
              <a:buFont typeface="+mj-lt"/>
              <a:buAutoNum type="arabicPeriod"/>
              <a:defRPr sz="1600"/>
            </a:lvl4pPr>
            <a:lvl5pPr marL="1257300" indent="-342900">
              <a:buFont typeface="+mj-lt"/>
              <a:buAutoNum type="arabicPeriod"/>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Date Placeholder 2">
            <a:extLst>
              <a:ext uri="{FF2B5EF4-FFF2-40B4-BE49-F238E27FC236}">
                <a16:creationId xmlns:a16="http://schemas.microsoft.com/office/drawing/2014/main" id="{6CC77F2D-39D2-22F7-CF0B-39D63EBF00B7}"/>
              </a:ext>
            </a:extLst>
          </p:cNvPr>
          <p:cNvSpPr>
            <a:spLocks noGrp="1"/>
          </p:cNvSpPr>
          <p:nvPr>
            <p:ph type="dt" sz="half" idx="10"/>
          </p:nvPr>
        </p:nvSpPr>
        <p:spPr>
          <a:xfrm>
            <a:off x="347132" y="6529916"/>
            <a:ext cx="3284341" cy="328084"/>
          </a:xfrm>
          <a:prstGeom prst="rect">
            <a:avLst/>
          </a:prstGeom>
        </p:spPr>
        <p:txBody>
          <a:bodyPr/>
          <a:lstStyle/>
          <a:p>
            <a:fld id="{B75827B4-FD33-43BF-9F9D-5FEB6B504CD5}" type="datetime1">
              <a:rPr lang="en-US" smtClean="0"/>
              <a:t>6/8/2026</a:t>
            </a:fld>
            <a:endParaRPr lang="en-US" dirty="0"/>
          </a:p>
        </p:txBody>
      </p:sp>
      <p:sp>
        <p:nvSpPr>
          <p:cNvPr id="4" name="Footer Placeholder 3">
            <a:extLst>
              <a:ext uri="{FF2B5EF4-FFF2-40B4-BE49-F238E27FC236}">
                <a16:creationId xmlns:a16="http://schemas.microsoft.com/office/drawing/2014/main" id="{0B12CFE6-D05E-5478-B3A4-81DC4DCD7410}"/>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5" name="Slide Number Placeholder 4">
            <a:extLst>
              <a:ext uri="{FF2B5EF4-FFF2-40B4-BE49-F238E27FC236}">
                <a16:creationId xmlns:a16="http://schemas.microsoft.com/office/drawing/2014/main" id="{626B86D3-24E1-029E-BA22-9F17F9517D65}"/>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0181926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Agenda with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019F8-742E-9EEF-F591-C9666AC32AF1}"/>
              </a:ext>
            </a:extLst>
          </p:cNvPr>
          <p:cNvSpPr>
            <a:spLocks noGrp="1"/>
          </p:cNvSpPr>
          <p:nvPr>
            <p:ph type="title"/>
          </p:nvPr>
        </p:nvSpPr>
        <p:spPr>
          <a:xfrm>
            <a:off x="6614901" y="907302"/>
            <a:ext cx="4700219" cy="1808466"/>
          </a:xfrm>
        </p:spPr>
        <p:txBody>
          <a:bodyPr anchor="b">
            <a:normAutofit/>
          </a:bodyPr>
          <a:lstStyle>
            <a:lvl1pPr>
              <a:defRPr sz="4000"/>
            </a:lvl1pPr>
          </a:lstStyle>
          <a:p>
            <a:r>
              <a:rPr lang="en-US"/>
              <a:t>Click to edit Master title style</a:t>
            </a:r>
            <a:endParaRPr lang="en-US" dirty="0"/>
          </a:p>
        </p:txBody>
      </p:sp>
      <p:sp>
        <p:nvSpPr>
          <p:cNvPr id="4" name="Picture Placeholder 3">
            <a:extLst>
              <a:ext uri="{FF2B5EF4-FFF2-40B4-BE49-F238E27FC236}">
                <a16:creationId xmlns:a16="http://schemas.microsoft.com/office/drawing/2014/main" id="{176C507B-B242-4119-B1FF-3014636CAB61}"/>
              </a:ext>
            </a:extLst>
          </p:cNvPr>
          <p:cNvSpPr>
            <a:spLocks noGrp="1"/>
          </p:cNvSpPr>
          <p:nvPr>
            <p:ph type="pic" sz="quarter" idx="14"/>
          </p:nvPr>
        </p:nvSpPr>
        <p:spPr>
          <a:xfrm>
            <a:off x="358140" y="333756"/>
            <a:ext cx="5740908" cy="6190488"/>
          </a:xfrm>
          <a:custGeom>
            <a:avLst/>
            <a:gdLst>
              <a:gd name="connsiteX0" fmla="*/ 186643 w 5740908"/>
              <a:gd name="connsiteY0" fmla="*/ 0 h 6190488"/>
              <a:gd name="connsiteX1" fmla="*/ 5740908 w 5740908"/>
              <a:gd name="connsiteY1" fmla="*/ 0 h 6190488"/>
              <a:gd name="connsiteX2" fmla="*/ 5740908 w 5740908"/>
              <a:gd name="connsiteY2" fmla="*/ 6190488 h 6190488"/>
              <a:gd name="connsiteX3" fmla="*/ 186643 w 5740908"/>
              <a:gd name="connsiteY3" fmla="*/ 6190488 h 6190488"/>
              <a:gd name="connsiteX4" fmla="*/ 0 w 5740908"/>
              <a:gd name="connsiteY4" fmla="*/ 6003845 h 6190488"/>
              <a:gd name="connsiteX5" fmla="*/ 0 w 5740908"/>
              <a:gd name="connsiteY5" fmla="*/ 186643 h 6190488"/>
              <a:gd name="connsiteX6" fmla="*/ 186643 w 5740908"/>
              <a:gd name="connsiteY6" fmla="*/ 0 h 619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0908" h="6190488">
                <a:moveTo>
                  <a:pt x="186643" y="0"/>
                </a:moveTo>
                <a:lnTo>
                  <a:pt x="5740908" y="0"/>
                </a:lnTo>
                <a:lnTo>
                  <a:pt x="5740908" y="6190488"/>
                </a:lnTo>
                <a:lnTo>
                  <a:pt x="186643" y="6190488"/>
                </a:lnTo>
                <a:cubicBezTo>
                  <a:pt x="83563" y="6190488"/>
                  <a:pt x="0" y="6106925"/>
                  <a:pt x="0" y="6003845"/>
                </a:cubicBezTo>
                <a:lnTo>
                  <a:pt x="0" y="186643"/>
                </a:lnTo>
                <a:cubicBezTo>
                  <a:pt x="0" y="83563"/>
                  <a:pt x="83563" y="0"/>
                  <a:pt x="186643" y="0"/>
                </a:cubicBezTo>
                <a:close/>
              </a:path>
            </a:pathLst>
          </a:custGeom>
          <a:blipFill>
            <a:blip r:embed="rId2">
              <a:alphaModFix amt="70000"/>
              <a:extLst>
                <a:ext uri="{28A0092B-C50C-407E-A947-70E740481C1C}">
                  <a14:useLocalDpi xmlns:a14="http://schemas.microsoft.com/office/drawing/2010/main" val="0"/>
                </a:ext>
              </a:extLst>
            </a:blip>
            <a:stretch>
              <a:fillRect/>
            </a:stretch>
          </a:blipFill>
        </p:spPr>
        <p:txBody>
          <a:bodyPr wrap="square">
            <a:noAutofit/>
          </a:bodyPr>
          <a:lstStyle/>
          <a:p>
            <a:r>
              <a:rPr lang="en-US"/>
              <a:t>Click icon to add picture</a:t>
            </a:r>
            <a:endParaRPr lang="en-US" dirty="0"/>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6614901" y="2825496"/>
            <a:ext cx="4700219" cy="3125201"/>
          </a:xfrm>
        </p:spPr>
        <p:txBody>
          <a:bodyPr>
            <a:normAutofit/>
          </a:bodyPr>
          <a:lstStyle>
            <a:lvl1pPr marL="457200" indent="-457200">
              <a:buFont typeface="+mj-lt"/>
              <a:buAutoNum type="arabicPeriod"/>
              <a:defRPr sz="2000"/>
            </a:lvl1pPr>
            <a:lvl2pPr marL="571500" indent="-342900">
              <a:buFont typeface="+mj-lt"/>
              <a:buAutoNum type="arabicPeriod"/>
              <a:defRPr sz="1800"/>
            </a:lvl2pPr>
            <a:lvl3pPr marL="800100" indent="-342900">
              <a:buFont typeface="+mj-lt"/>
              <a:buAutoNum type="arabicPeriod"/>
              <a:defRPr sz="1600"/>
            </a:lvl3pPr>
            <a:lvl4pPr marL="1028700" indent="-342900">
              <a:buFont typeface="+mj-lt"/>
              <a:buAutoNum type="arabicPeriod"/>
              <a:defRPr sz="1400"/>
            </a:lvl4pPr>
            <a:lvl5pPr>
              <a:buFont typeface="+mj-lt"/>
              <a:buAutoNum type="arabicPeriod"/>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4">
            <a:extLst>
              <a:ext uri="{FF2B5EF4-FFF2-40B4-BE49-F238E27FC236}">
                <a16:creationId xmlns:a16="http://schemas.microsoft.com/office/drawing/2014/main" id="{168DD83C-D23D-6D82-F95D-3B845F07850D}"/>
              </a:ext>
            </a:extLst>
          </p:cNvPr>
          <p:cNvSpPr>
            <a:spLocks noGrp="1"/>
          </p:cNvSpPr>
          <p:nvPr>
            <p:ph type="dt" sz="half" idx="10"/>
          </p:nvPr>
        </p:nvSpPr>
        <p:spPr>
          <a:xfrm>
            <a:off x="7253745" y="6529914"/>
            <a:ext cx="1622776" cy="328085"/>
          </a:xfrm>
          <a:prstGeom prst="rect">
            <a:avLst/>
          </a:prstGeom>
        </p:spPr>
        <p:txBody>
          <a:bodyPr/>
          <a:lstStyle>
            <a:lvl1pPr>
              <a:defRPr>
                <a:solidFill>
                  <a:schemeClr val="tx1"/>
                </a:solidFill>
                <a:effectLst/>
              </a:defRPr>
            </a:lvl1pPr>
          </a:lstStyle>
          <a:p>
            <a:fld id="{49B3D67F-5079-4349-A370-6203DAA40BB5}" type="datetime1">
              <a:rPr lang="en-US" smtClean="0"/>
              <a:t>6/8/2026</a:t>
            </a:fld>
            <a:endParaRPr lang="en-US" dirty="0"/>
          </a:p>
        </p:txBody>
      </p:sp>
      <p:sp>
        <p:nvSpPr>
          <p:cNvPr id="9" name="Footer Placeholder 5">
            <a:extLst>
              <a:ext uri="{FF2B5EF4-FFF2-40B4-BE49-F238E27FC236}">
                <a16:creationId xmlns:a16="http://schemas.microsoft.com/office/drawing/2014/main" id="{AE25BD38-48AE-AB7F-6C54-5CB0286457FC}"/>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10" name="Slide Number Placeholder 6">
            <a:extLst>
              <a:ext uri="{FF2B5EF4-FFF2-40B4-BE49-F238E27FC236}">
                <a16:creationId xmlns:a16="http://schemas.microsoft.com/office/drawing/2014/main" id="{E6A02DBF-D88B-3129-23EF-1ECA540096BD}"/>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
        <p:nvSpPr>
          <p:cNvPr id="11" name="Rectangle: Rounded Corners 10">
            <a:extLst>
              <a:ext uri="{FF2B5EF4-FFF2-40B4-BE49-F238E27FC236}">
                <a16:creationId xmlns:a16="http://schemas.microsoft.com/office/drawing/2014/main" id="{F4855E23-77DB-A52C-BC0E-EF3C3F4A95CC}"/>
              </a:ext>
            </a:extLst>
          </p:cNvPr>
          <p:cNvSpPr/>
          <p:nvPr/>
        </p:nvSpPr>
        <p:spPr>
          <a:xfrm>
            <a:off x="347133" y="328084"/>
            <a:ext cx="11497734" cy="6201833"/>
          </a:xfrm>
          <a:prstGeom prst="roundRect">
            <a:avLst>
              <a:gd name="adj" fmla="val 3015"/>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057245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028347" y="2385975"/>
            <a:ext cx="4325112" cy="2454796"/>
          </a:xfrm>
        </p:spPr>
        <p:txBody>
          <a:bodyPr>
            <a:normAutofit/>
          </a:bodyPr>
          <a:lstStyle>
            <a:lvl1pPr>
              <a:defRPr sz="4400"/>
            </a:lvl1pPr>
          </a:lstStyle>
          <a:p>
            <a:r>
              <a:rPr lang="en-US"/>
              <a:t>Click to edit Master title style</a:t>
            </a:r>
          </a:p>
        </p:txBody>
      </p:sp>
      <p:sp>
        <p:nvSpPr>
          <p:cNvPr id="8" name="Content Placeholder 7">
            <a:extLst>
              <a:ext uri="{FF2B5EF4-FFF2-40B4-BE49-F238E27FC236}">
                <a16:creationId xmlns:a16="http://schemas.microsoft.com/office/drawing/2014/main" id="{7D633F00-464B-3088-812A-40496FD1021A}"/>
              </a:ext>
            </a:extLst>
          </p:cNvPr>
          <p:cNvSpPr>
            <a:spLocks noGrp="1"/>
          </p:cNvSpPr>
          <p:nvPr>
            <p:ph sz="quarter" idx="13"/>
          </p:nvPr>
        </p:nvSpPr>
        <p:spPr>
          <a:xfrm>
            <a:off x="6273800" y="2386584"/>
            <a:ext cx="4325112" cy="2459736"/>
          </a:xfrm>
        </p:spPr>
        <p:txBody>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347132" y="6529916"/>
            <a:ext cx="3284341" cy="328084"/>
          </a:xfrm>
          <a:prstGeom prst="rect">
            <a:avLst/>
          </a:prstGeom>
        </p:spPr>
        <p:txBody>
          <a:bodyPr/>
          <a:lstStyle/>
          <a:p>
            <a:fld id="{3B13B15A-B652-48F5-A365-F1C590938A4C}" type="datetime1">
              <a:rPr lang="en-US" smtClean="0"/>
              <a:t>6/8/2026</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923597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nt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028347" y="2258568"/>
            <a:ext cx="3813048" cy="3557016"/>
          </a:xfrm>
        </p:spPr>
        <p:txBody>
          <a:bodyPr>
            <a:normAutofit/>
          </a:bodyPr>
          <a:lstStyle>
            <a:lvl1pPr>
              <a:defRPr sz="3600"/>
            </a:lvl1pPr>
          </a:lstStyle>
          <a:p>
            <a:r>
              <a:rPr lang="en-US"/>
              <a:t>Click to edit Master title style</a:t>
            </a:r>
          </a:p>
        </p:txBody>
      </p:sp>
      <p:sp>
        <p:nvSpPr>
          <p:cNvPr id="8" name="Content Placeholder 7">
            <a:extLst>
              <a:ext uri="{FF2B5EF4-FFF2-40B4-BE49-F238E27FC236}">
                <a16:creationId xmlns:a16="http://schemas.microsoft.com/office/drawing/2014/main" id="{D42D62A0-8127-CE86-0633-0D65E1E136F7}"/>
              </a:ext>
            </a:extLst>
          </p:cNvPr>
          <p:cNvSpPr>
            <a:spLocks noGrp="1"/>
          </p:cNvSpPr>
          <p:nvPr>
            <p:ph sz="quarter" idx="13"/>
          </p:nvPr>
        </p:nvSpPr>
        <p:spPr>
          <a:xfrm>
            <a:off x="5519738" y="2254250"/>
            <a:ext cx="4956175" cy="3556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347132" y="6529916"/>
            <a:ext cx="3284341" cy="328084"/>
          </a:xfrm>
          <a:prstGeom prst="rect">
            <a:avLst/>
          </a:prstGeom>
        </p:spPr>
        <p:txBody>
          <a:bodyPr/>
          <a:lstStyle/>
          <a:p>
            <a:fld id="{1BA0B4E8-F389-4DD5-B3EC-37E88D1AD78F}" type="datetime1">
              <a:rPr lang="en-US" smtClean="0"/>
              <a:t>6/8/2026</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7913294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ntent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614678" y="1537853"/>
            <a:ext cx="4145582" cy="4638825"/>
          </a:xfrm>
        </p:spPr>
        <p:txBody>
          <a:bodyPr>
            <a:normAutofit/>
          </a:bodyPr>
          <a:lstStyle>
            <a:lvl1pPr>
              <a:defRPr sz="3600"/>
            </a:lvl1pPr>
          </a:lstStyle>
          <a:p>
            <a:r>
              <a:rPr lang="en-US"/>
              <a:t>Click to edit Master title style</a:t>
            </a:r>
          </a:p>
        </p:txBody>
      </p:sp>
      <p:sp>
        <p:nvSpPr>
          <p:cNvPr id="8" name="Content Placeholder 7">
            <a:extLst>
              <a:ext uri="{FF2B5EF4-FFF2-40B4-BE49-F238E27FC236}">
                <a16:creationId xmlns:a16="http://schemas.microsoft.com/office/drawing/2014/main" id="{FFB4667A-FE47-8556-FD3A-55FDBA801D76}"/>
              </a:ext>
            </a:extLst>
          </p:cNvPr>
          <p:cNvSpPr>
            <a:spLocks noGrp="1"/>
          </p:cNvSpPr>
          <p:nvPr>
            <p:ph sz="quarter" idx="13"/>
          </p:nvPr>
        </p:nvSpPr>
        <p:spPr>
          <a:xfrm>
            <a:off x="5519738" y="1538288"/>
            <a:ext cx="5681662" cy="4818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347132" y="6529916"/>
            <a:ext cx="3284341" cy="328084"/>
          </a:xfrm>
          <a:prstGeom prst="rect">
            <a:avLst/>
          </a:prstGeom>
        </p:spPr>
        <p:txBody>
          <a:bodyPr/>
          <a:lstStyle/>
          <a:p>
            <a:fld id="{A942A636-76C4-4EB1-A2CC-2ABF54421FE3}" type="datetime1">
              <a:rPr lang="en-US" smtClean="0"/>
              <a:t>6/8/2026</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4978247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ntent 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614677" y="877456"/>
            <a:ext cx="4142232" cy="4940661"/>
          </a:xfrm>
        </p:spPr>
        <p:txBody>
          <a:bodyPr>
            <a:normAutofit/>
          </a:bodyPr>
          <a:lstStyle>
            <a:lvl1pPr>
              <a:defRPr sz="3600"/>
            </a:lvl1pPr>
          </a:lstStyle>
          <a:p>
            <a:r>
              <a:rPr lang="en-US"/>
              <a:t>Click to edit Master title style</a:t>
            </a:r>
          </a:p>
        </p:txBody>
      </p:sp>
      <p:sp>
        <p:nvSpPr>
          <p:cNvPr id="8" name="Content Placeholder 7">
            <a:extLst>
              <a:ext uri="{FF2B5EF4-FFF2-40B4-BE49-F238E27FC236}">
                <a16:creationId xmlns:a16="http://schemas.microsoft.com/office/drawing/2014/main" id="{C6F072A2-EBC7-B7EA-DA98-BAC0AA46E7A4}"/>
              </a:ext>
            </a:extLst>
          </p:cNvPr>
          <p:cNvSpPr>
            <a:spLocks noGrp="1"/>
          </p:cNvSpPr>
          <p:nvPr>
            <p:ph sz="quarter" idx="13"/>
          </p:nvPr>
        </p:nvSpPr>
        <p:spPr>
          <a:xfrm>
            <a:off x="5522913" y="877456"/>
            <a:ext cx="6159500" cy="53908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347132" y="6529916"/>
            <a:ext cx="3284341" cy="328084"/>
          </a:xfrm>
          <a:prstGeom prst="rect">
            <a:avLst/>
          </a:prstGeom>
        </p:spPr>
        <p:txBody>
          <a:bodyPr/>
          <a:lstStyle/>
          <a:p>
            <a:fld id="{95B423A5-C243-487B-A652-39F00748165E}" type="datetime1">
              <a:rPr lang="en-US" smtClean="0"/>
              <a:t>6/8/2026</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6648265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ntent 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372533" y="548639"/>
            <a:ext cx="3494314" cy="5719639"/>
          </a:xfrm>
        </p:spPr>
        <p:txBody>
          <a:bodyPr>
            <a:normAutofit/>
          </a:bodyPr>
          <a:lstStyle>
            <a:lvl1pPr>
              <a:defRPr sz="3200"/>
            </a:lvl1pPr>
          </a:lstStyle>
          <a:p>
            <a:r>
              <a:rPr lang="en-US"/>
              <a:t>Click to edit Master title style</a:t>
            </a:r>
            <a:endParaRPr lang="en-US" dirty="0"/>
          </a:p>
        </p:txBody>
      </p:sp>
      <p:sp>
        <p:nvSpPr>
          <p:cNvPr id="8" name="Content Placeholder 7">
            <a:extLst>
              <a:ext uri="{FF2B5EF4-FFF2-40B4-BE49-F238E27FC236}">
                <a16:creationId xmlns:a16="http://schemas.microsoft.com/office/drawing/2014/main" id="{8C71126E-AEFA-B45A-CD39-AC1315E03339}"/>
              </a:ext>
            </a:extLst>
          </p:cNvPr>
          <p:cNvSpPr>
            <a:spLocks noGrp="1"/>
          </p:cNvSpPr>
          <p:nvPr>
            <p:ph sz="quarter" idx="13"/>
          </p:nvPr>
        </p:nvSpPr>
        <p:spPr>
          <a:xfrm>
            <a:off x="4504268" y="549274"/>
            <a:ext cx="7315200" cy="58064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347132" y="6529916"/>
            <a:ext cx="3284341" cy="328084"/>
          </a:xfrm>
          <a:prstGeom prst="rect">
            <a:avLst/>
          </a:prstGeom>
        </p:spPr>
        <p:txBody>
          <a:bodyPr/>
          <a:lstStyle/>
          <a:p>
            <a:fld id="{0430AD89-C002-420D-B2A6-406343AFF059}" type="datetime1">
              <a:rPr lang="en-US" smtClean="0"/>
              <a:t>6/8/2026</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1265832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Content 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860893" y="907303"/>
            <a:ext cx="10465073" cy="1132258"/>
          </a:xfrm>
        </p:spPr>
        <p:txBody>
          <a:bodyPr/>
          <a:lstStyle>
            <a:lvl1pPr>
              <a:defRPr>
                <a:latin typeface="+mj-lt"/>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860893" y="2367643"/>
            <a:ext cx="10465073" cy="358305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347132" y="6529916"/>
            <a:ext cx="3284341" cy="328084"/>
          </a:xfrm>
          <a:prstGeom prst="rect">
            <a:avLst/>
          </a:prstGeom>
        </p:spPr>
        <p:txBody>
          <a:bodyPr/>
          <a:lstStyle/>
          <a:p>
            <a:fld id="{4BC6E8D4-25D1-4A44-BB87-23C6E7F03C94}" type="datetime1">
              <a:rPr lang="en-US" smtClean="0"/>
              <a:t>6/8/2026</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6881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ntent with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5321705" y="927238"/>
            <a:ext cx="6024894" cy="1143000"/>
          </a:xfrm>
        </p:spPr>
        <p:txBody>
          <a:bodyPr anchor="b"/>
          <a:lstStyle/>
          <a:p>
            <a:r>
              <a:rPr lang="en-US"/>
              <a:t>Click to edit Master title style</a:t>
            </a:r>
            <a:endParaRPr lang="en-US" dirty="0"/>
          </a:p>
        </p:txBody>
      </p:sp>
      <p:sp>
        <p:nvSpPr>
          <p:cNvPr id="6" name="Picture Placeholder 5">
            <a:extLst>
              <a:ext uri="{FF2B5EF4-FFF2-40B4-BE49-F238E27FC236}">
                <a16:creationId xmlns:a16="http://schemas.microsoft.com/office/drawing/2014/main" id="{C62C8996-C286-B245-2F06-E6E33F9907E0}"/>
              </a:ext>
            </a:extLst>
          </p:cNvPr>
          <p:cNvSpPr>
            <a:spLocks noGrp="1"/>
          </p:cNvSpPr>
          <p:nvPr>
            <p:ph type="pic" sz="quarter" idx="13"/>
          </p:nvPr>
        </p:nvSpPr>
        <p:spPr>
          <a:xfrm>
            <a:off x="358140" y="333756"/>
            <a:ext cx="4435746" cy="6190488"/>
          </a:xfrm>
          <a:custGeom>
            <a:avLst/>
            <a:gdLst>
              <a:gd name="connsiteX0" fmla="*/ 186643 w 4435746"/>
              <a:gd name="connsiteY0" fmla="*/ 0 h 6190488"/>
              <a:gd name="connsiteX1" fmla="*/ 4435746 w 4435746"/>
              <a:gd name="connsiteY1" fmla="*/ 0 h 6190488"/>
              <a:gd name="connsiteX2" fmla="*/ 4435746 w 4435746"/>
              <a:gd name="connsiteY2" fmla="*/ 6190488 h 6190488"/>
              <a:gd name="connsiteX3" fmla="*/ 186643 w 4435746"/>
              <a:gd name="connsiteY3" fmla="*/ 6190488 h 6190488"/>
              <a:gd name="connsiteX4" fmla="*/ 0 w 4435746"/>
              <a:gd name="connsiteY4" fmla="*/ 6003845 h 6190488"/>
              <a:gd name="connsiteX5" fmla="*/ 0 w 4435746"/>
              <a:gd name="connsiteY5" fmla="*/ 186643 h 6190488"/>
              <a:gd name="connsiteX6" fmla="*/ 186643 w 4435746"/>
              <a:gd name="connsiteY6" fmla="*/ 0 h 619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35746" h="6190488">
                <a:moveTo>
                  <a:pt x="186643" y="0"/>
                </a:moveTo>
                <a:lnTo>
                  <a:pt x="4435746" y="0"/>
                </a:lnTo>
                <a:lnTo>
                  <a:pt x="4435746" y="6190488"/>
                </a:lnTo>
                <a:lnTo>
                  <a:pt x="186643" y="6190488"/>
                </a:lnTo>
                <a:cubicBezTo>
                  <a:pt x="83563" y="6190488"/>
                  <a:pt x="0" y="6106925"/>
                  <a:pt x="0" y="6003845"/>
                </a:cubicBezTo>
                <a:lnTo>
                  <a:pt x="0" y="186643"/>
                </a:lnTo>
                <a:cubicBezTo>
                  <a:pt x="0" y="83563"/>
                  <a:pt x="83563" y="0"/>
                  <a:pt x="186643" y="0"/>
                </a:cubicBezTo>
                <a:close/>
              </a:path>
            </a:pathLst>
          </a:custGeom>
          <a:blipFill>
            <a:blip r:embed="rId2">
              <a:alphaModFix amt="70000"/>
              <a:extLst>
                <a:ext uri="{28A0092B-C50C-407E-A947-70E740481C1C}">
                  <a14:useLocalDpi xmlns:a14="http://schemas.microsoft.com/office/drawing/2010/main" val="0"/>
                </a:ext>
              </a:extLst>
            </a:blip>
            <a:stretch>
              <a:fillRect/>
            </a:stretch>
          </a:blipFill>
        </p:spPr>
        <p:txBody>
          <a:bodyPr wrap="square">
            <a:noAutofit/>
          </a:bodyPr>
          <a:lstStyle/>
          <a:p>
            <a:r>
              <a:rPr lang="en-US"/>
              <a:t>Click icon to add picture</a:t>
            </a:r>
            <a:endParaRPr lang="en-US" dirty="0"/>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5321704" y="2204566"/>
            <a:ext cx="6004263" cy="376606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1E742B5C-5438-96A4-4A2A-AE939906F8A4}"/>
              </a:ext>
            </a:extLst>
          </p:cNvPr>
          <p:cNvSpPr>
            <a:spLocks noGrp="1"/>
          </p:cNvSpPr>
          <p:nvPr>
            <p:ph type="dt" sz="half" idx="15"/>
          </p:nvPr>
        </p:nvSpPr>
        <p:spPr>
          <a:xfrm>
            <a:off x="5321704" y="6529914"/>
            <a:ext cx="3554817" cy="328085"/>
          </a:xfrm>
          <a:prstGeom prst="rect">
            <a:avLst/>
          </a:prstGeom>
        </p:spPr>
        <p:txBody>
          <a:bodyPr/>
          <a:lstStyle/>
          <a:p>
            <a:fld id="{78F868A0-EF2B-4F3B-A196-0BED12045750}" type="datetime1">
              <a:rPr lang="en-US" smtClean="0"/>
              <a:t>6/8/2026</a:t>
            </a:fld>
            <a:endParaRPr lang="en-US" dirty="0"/>
          </a:p>
        </p:txBody>
      </p:sp>
      <p:sp>
        <p:nvSpPr>
          <p:cNvPr id="9" name="Footer Placeholder 8">
            <a:extLst>
              <a:ext uri="{FF2B5EF4-FFF2-40B4-BE49-F238E27FC236}">
                <a16:creationId xmlns:a16="http://schemas.microsoft.com/office/drawing/2014/main" id="{C65BFCB1-FAA8-D03A-3B62-DCB2CF1CA112}"/>
              </a:ext>
            </a:extLst>
          </p:cNvPr>
          <p:cNvSpPr>
            <a:spLocks noGrp="1"/>
          </p:cNvSpPr>
          <p:nvPr>
            <p:ph type="ftr" sz="quarter" idx="16"/>
          </p:nvPr>
        </p:nvSpPr>
        <p:spPr>
          <a:xfrm>
            <a:off x="8660019" y="6529916"/>
            <a:ext cx="2805405" cy="328084"/>
          </a:xfrm>
          <a:prstGeom prst="rect">
            <a:avLst/>
          </a:prstGeom>
        </p:spPr>
        <p:txBody>
          <a:bodyPr/>
          <a:lstStyle/>
          <a:p>
            <a:r>
              <a:rPr lang="en-US" dirty="0"/>
              <a:t>Sample Footer Text</a:t>
            </a:r>
          </a:p>
        </p:txBody>
      </p:sp>
      <p:sp>
        <p:nvSpPr>
          <p:cNvPr id="10" name="Slide Number Placeholder 9">
            <a:extLst>
              <a:ext uri="{FF2B5EF4-FFF2-40B4-BE49-F238E27FC236}">
                <a16:creationId xmlns:a16="http://schemas.microsoft.com/office/drawing/2014/main" id="{0A608994-46CD-AAE0-DCC4-A59D26254D84}"/>
              </a:ext>
            </a:extLst>
          </p:cNvPr>
          <p:cNvSpPr>
            <a:spLocks noGrp="1"/>
          </p:cNvSpPr>
          <p:nvPr>
            <p:ph type="sldNum" sz="quarter" idx="17"/>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
        <p:nvSpPr>
          <p:cNvPr id="3" name="Rectangle: Rounded Corners 2">
            <a:extLst>
              <a:ext uri="{FF2B5EF4-FFF2-40B4-BE49-F238E27FC236}">
                <a16:creationId xmlns:a16="http://schemas.microsoft.com/office/drawing/2014/main" id="{99886564-48A7-D356-B519-1753B487C993}"/>
              </a:ext>
            </a:extLst>
          </p:cNvPr>
          <p:cNvSpPr/>
          <p:nvPr/>
        </p:nvSpPr>
        <p:spPr>
          <a:xfrm>
            <a:off x="347133" y="328084"/>
            <a:ext cx="11497734" cy="6201833"/>
          </a:xfrm>
          <a:prstGeom prst="roundRect">
            <a:avLst>
              <a:gd name="adj" fmla="val 3015"/>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888430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347132" y="6529916"/>
            <a:ext cx="3284341" cy="328084"/>
          </a:xfrm>
          <a:prstGeom prst="rect">
            <a:avLst/>
          </a:prstGeom>
        </p:spPr>
        <p:txBody>
          <a:bodyPr/>
          <a:lstStyle/>
          <a:p>
            <a:fld id="{64B1540E-CB71-48F2-BE70-F5CE056CFE1B}" type="datetime1">
              <a:rPr lang="en-US" smtClean="0"/>
              <a:t>6/8/2026</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
        <p:nvSpPr>
          <p:cNvPr id="8" name="Rectangle: Rounded Corners 7">
            <a:extLst>
              <a:ext uri="{FF2B5EF4-FFF2-40B4-BE49-F238E27FC236}">
                <a16:creationId xmlns:a16="http://schemas.microsoft.com/office/drawing/2014/main" id="{B05D4B22-4D6B-3463-9517-CEFA7D2A6E7C}"/>
              </a:ext>
            </a:extLst>
          </p:cNvPr>
          <p:cNvSpPr/>
          <p:nvPr/>
        </p:nvSpPr>
        <p:spPr>
          <a:xfrm>
            <a:off x="347133" y="328084"/>
            <a:ext cx="11497734" cy="6201833"/>
          </a:xfrm>
          <a:prstGeom prst="roundRect">
            <a:avLst>
              <a:gd name="adj" fmla="val 3015"/>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017748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ntent with Pictur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859536" y="905256"/>
            <a:ext cx="6037236" cy="1143000"/>
          </a:xfrm>
        </p:spPr>
        <p:txBody>
          <a:bodyPr anchor="b"/>
          <a:lstStyle/>
          <a:p>
            <a:r>
              <a:rPr lang="en-US"/>
              <a:t>Click to edit Master title style</a:t>
            </a:r>
            <a:endParaRPr lang="en-US" dirty="0"/>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859536" y="2202135"/>
            <a:ext cx="6037365" cy="37485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Picture Placeholder 4">
            <a:extLst>
              <a:ext uri="{FF2B5EF4-FFF2-40B4-BE49-F238E27FC236}">
                <a16:creationId xmlns:a16="http://schemas.microsoft.com/office/drawing/2014/main" id="{6B0EB951-12A5-039B-D658-D0E726B23825}"/>
              </a:ext>
            </a:extLst>
          </p:cNvPr>
          <p:cNvSpPr>
            <a:spLocks noGrp="1"/>
          </p:cNvSpPr>
          <p:nvPr>
            <p:ph type="pic" sz="quarter" idx="13"/>
          </p:nvPr>
        </p:nvSpPr>
        <p:spPr>
          <a:xfrm>
            <a:off x="7400544" y="333756"/>
            <a:ext cx="4433316" cy="6190488"/>
          </a:xfrm>
          <a:custGeom>
            <a:avLst/>
            <a:gdLst>
              <a:gd name="connsiteX0" fmla="*/ 0 w 4433316"/>
              <a:gd name="connsiteY0" fmla="*/ 0 h 6190488"/>
              <a:gd name="connsiteX1" fmla="*/ 4246673 w 4433316"/>
              <a:gd name="connsiteY1" fmla="*/ 0 h 6190488"/>
              <a:gd name="connsiteX2" fmla="*/ 4433316 w 4433316"/>
              <a:gd name="connsiteY2" fmla="*/ 186643 h 6190488"/>
              <a:gd name="connsiteX3" fmla="*/ 4433316 w 4433316"/>
              <a:gd name="connsiteY3" fmla="*/ 6003845 h 6190488"/>
              <a:gd name="connsiteX4" fmla="*/ 4246673 w 4433316"/>
              <a:gd name="connsiteY4" fmla="*/ 6190488 h 6190488"/>
              <a:gd name="connsiteX5" fmla="*/ 0 w 4433316"/>
              <a:gd name="connsiteY5" fmla="*/ 6190488 h 619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33316" h="6190488">
                <a:moveTo>
                  <a:pt x="0" y="0"/>
                </a:moveTo>
                <a:lnTo>
                  <a:pt x="4246673" y="0"/>
                </a:lnTo>
                <a:cubicBezTo>
                  <a:pt x="4349753" y="0"/>
                  <a:pt x="4433316" y="83563"/>
                  <a:pt x="4433316" y="186643"/>
                </a:cubicBezTo>
                <a:lnTo>
                  <a:pt x="4433316" y="6003845"/>
                </a:lnTo>
                <a:cubicBezTo>
                  <a:pt x="4433316" y="6106925"/>
                  <a:pt x="4349753" y="6190488"/>
                  <a:pt x="4246673" y="6190488"/>
                </a:cubicBezTo>
                <a:lnTo>
                  <a:pt x="0" y="6190488"/>
                </a:lnTo>
                <a:close/>
              </a:path>
            </a:pathLst>
          </a:custGeom>
          <a:blipFill>
            <a:blip r:embed="rId2">
              <a:alphaModFix amt="70000"/>
              <a:extLst>
                <a:ext uri="{28A0092B-C50C-407E-A947-70E740481C1C}">
                  <a14:useLocalDpi xmlns:a14="http://schemas.microsoft.com/office/drawing/2010/main" val="0"/>
                </a:ext>
              </a:extLst>
            </a:blip>
            <a:stretch>
              <a:fillRect/>
            </a:stretch>
          </a:blipFill>
        </p:spPr>
        <p:txBody>
          <a:bodyPr wrap="square">
            <a:noAutofit/>
          </a:bodyPr>
          <a:lstStyle/>
          <a:p>
            <a:r>
              <a:rPr lang="en-US"/>
              <a:t>Click icon to add picture</a:t>
            </a:r>
            <a:endParaRPr lang="en-US" dirty="0"/>
          </a:p>
        </p:txBody>
      </p:sp>
      <p:sp>
        <p:nvSpPr>
          <p:cNvPr id="9" name="Date Placeholder 8">
            <a:extLst>
              <a:ext uri="{FF2B5EF4-FFF2-40B4-BE49-F238E27FC236}">
                <a16:creationId xmlns:a16="http://schemas.microsoft.com/office/drawing/2014/main" id="{81177663-FC76-DF36-EEB7-5BE4C6C82F3A}"/>
              </a:ext>
            </a:extLst>
          </p:cNvPr>
          <p:cNvSpPr>
            <a:spLocks noGrp="1"/>
          </p:cNvSpPr>
          <p:nvPr>
            <p:ph type="dt" sz="half" idx="15"/>
          </p:nvPr>
        </p:nvSpPr>
        <p:spPr>
          <a:xfrm>
            <a:off x="347132" y="6529916"/>
            <a:ext cx="3284341" cy="328085"/>
          </a:xfrm>
          <a:prstGeom prst="rect">
            <a:avLst/>
          </a:prstGeom>
        </p:spPr>
        <p:txBody>
          <a:bodyPr/>
          <a:lstStyle/>
          <a:p>
            <a:fld id="{3D127003-26EA-4E29-A915-6163B9A3B02A}" type="datetime1">
              <a:rPr lang="en-US" smtClean="0"/>
              <a:t>6/8/2026</a:t>
            </a:fld>
            <a:endParaRPr lang="en-US" dirty="0"/>
          </a:p>
        </p:txBody>
      </p:sp>
      <p:sp>
        <p:nvSpPr>
          <p:cNvPr id="10" name="Footer Placeholder 9">
            <a:extLst>
              <a:ext uri="{FF2B5EF4-FFF2-40B4-BE49-F238E27FC236}">
                <a16:creationId xmlns:a16="http://schemas.microsoft.com/office/drawing/2014/main" id="{4515DEC4-C967-ABFB-73CF-0A90335332A4}"/>
              </a:ext>
            </a:extLst>
          </p:cNvPr>
          <p:cNvSpPr>
            <a:spLocks noGrp="1"/>
          </p:cNvSpPr>
          <p:nvPr>
            <p:ph type="ftr" sz="quarter" idx="16"/>
          </p:nvPr>
        </p:nvSpPr>
        <p:spPr>
          <a:xfrm>
            <a:off x="3950591" y="6529916"/>
            <a:ext cx="2805405" cy="328084"/>
          </a:xfrm>
          <a:prstGeom prst="rect">
            <a:avLst/>
          </a:prstGeom>
        </p:spPr>
        <p:txBody>
          <a:bodyPr/>
          <a:lstStyle/>
          <a:p>
            <a:r>
              <a:rPr lang="en-US" dirty="0"/>
              <a:t>Sample Footer Text</a:t>
            </a:r>
          </a:p>
        </p:txBody>
      </p:sp>
      <p:sp>
        <p:nvSpPr>
          <p:cNvPr id="12" name="Slide Number Placeholder 11">
            <a:extLst>
              <a:ext uri="{FF2B5EF4-FFF2-40B4-BE49-F238E27FC236}">
                <a16:creationId xmlns:a16="http://schemas.microsoft.com/office/drawing/2014/main" id="{A5A5085F-BE80-B110-AA1F-9DD0919E27D7}"/>
              </a:ext>
            </a:extLst>
          </p:cNvPr>
          <p:cNvSpPr>
            <a:spLocks noGrp="1"/>
          </p:cNvSpPr>
          <p:nvPr>
            <p:ph type="sldNum" sz="quarter" idx="17"/>
          </p:nvPr>
        </p:nvSpPr>
        <p:spPr>
          <a:xfrm>
            <a:off x="6706232" y="6529916"/>
            <a:ext cx="429207" cy="328084"/>
          </a:xfrm>
          <a:prstGeom prst="rect">
            <a:avLst/>
          </a:prstGeom>
        </p:spPr>
        <p:txBody>
          <a:bodyPr/>
          <a:lstStyle/>
          <a:p>
            <a:fld id="{CC057153-B650-4DEB-B370-79DDCFDCE934}" type="slidenum">
              <a:rPr lang="en-US" smtClean="0"/>
              <a:t>‹#›</a:t>
            </a:fld>
            <a:endParaRPr lang="en-US" dirty="0"/>
          </a:p>
        </p:txBody>
      </p:sp>
      <p:sp>
        <p:nvSpPr>
          <p:cNvPr id="3" name="Rectangle: Rounded Corners 2">
            <a:extLst>
              <a:ext uri="{FF2B5EF4-FFF2-40B4-BE49-F238E27FC236}">
                <a16:creationId xmlns:a16="http://schemas.microsoft.com/office/drawing/2014/main" id="{28ED8B4C-3B70-7229-7BC1-2CA7F4228544}"/>
              </a:ext>
            </a:extLst>
          </p:cNvPr>
          <p:cNvSpPr/>
          <p:nvPr/>
        </p:nvSpPr>
        <p:spPr>
          <a:xfrm>
            <a:off x="347133" y="328084"/>
            <a:ext cx="11497734" cy="6201833"/>
          </a:xfrm>
          <a:prstGeom prst="roundRect">
            <a:avLst>
              <a:gd name="adj" fmla="val 3015"/>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68906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ontent with Picture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524995" y="912388"/>
            <a:ext cx="6800971" cy="932688"/>
          </a:xfrm>
        </p:spPr>
        <p:txBody>
          <a:bodyPr anchor="b"/>
          <a:lstStyle>
            <a:lvl1pPr>
              <a:defRPr sz="4400"/>
            </a:lvl1pPr>
          </a:lstStyle>
          <a:p>
            <a:r>
              <a:rPr lang="en-US"/>
              <a:t>Click to edit Master title style</a:t>
            </a:r>
            <a:endParaRPr lang="en-US" dirty="0"/>
          </a:p>
        </p:txBody>
      </p:sp>
      <p:sp>
        <p:nvSpPr>
          <p:cNvPr id="7" name="Picture Placeholder 6">
            <a:extLst>
              <a:ext uri="{FF2B5EF4-FFF2-40B4-BE49-F238E27FC236}">
                <a16:creationId xmlns:a16="http://schemas.microsoft.com/office/drawing/2014/main" id="{5D00EEA7-B56C-0FE1-DD57-6EA768316748}"/>
              </a:ext>
            </a:extLst>
          </p:cNvPr>
          <p:cNvSpPr>
            <a:spLocks noGrp="1"/>
          </p:cNvSpPr>
          <p:nvPr>
            <p:ph type="pic" sz="quarter" idx="13"/>
          </p:nvPr>
        </p:nvSpPr>
        <p:spPr>
          <a:xfrm>
            <a:off x="358140" y="333756"/>
            <a:ext cx="3665220" cy="6190488"/>
          </a:xfrm>
          <a:custGeom>
            <a:avLst/>
            <a:gdLst>
              <a:gd name="connsiteX0" fmla="*/ 186643 w 3665220"/>
              <a:gd name="connsiteY0" fmla="*/ 0 h 6190488"/>
              <a:gd name="connsiteX1" fmla="*/ 3665220 w 3665220"/>
              <a:gd name="connsiteY1" fmla="*/ 0 h 6190488"/>
              <a:gd name="connsiteX2" fmla="*/ 3665220 w 3665220"/>
              <a:gd name="connsiteY2" fmla="*/ 6190488 h 6190488"/>
              <a:gd name="connsiteX3" fmla="*/ 186643 w 3665220"/>
              <a:gd name="connsiteY3" fmla="*/ 6190488 h 6190488"/>
              <a:gd name="connsiteX4" fmla="*/ 0 w 3665220"/>
              <a:gd name="connsiteY4" fmla="*/ 6003845 h 6190488"/>
              <a:gd name="connsiteX5" fmla="*/ 0 w 3665220"/>
              <a:gd name="connsiteY5" fmla="*/ 186643 h 6190488"/>
              <a:gd name="connsiteX6" fmla="*/ 186643 w 3665220"/>
              <a:gd name="connsiteY6" fmla="*/ 0 h 619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65220" h="6190488">
                <a:moveTo>
                  <a:pt x="186643" y="0"/>
                </a:moveTo>
                <a:lnTo>
                  <a:pt x="3665220" y="0"/>
                </a:lnTo>
                <a:lnTo>
                  <a:pt x="3665220" y="6190488"/>
                </a:lnTo>
                <a:lnTo>
                  <a:pt x="186643" y="6190488"/>
                </a:lnTo>
                <a:cubicBezTo>
                  <a:pt x="83563" y="6190488"/>
                  <a:pt x="0" y="6106925"/>
                  <a:pt x="0" y="6003845"/>
                </a:cubicBezTo>
                <a:lnTo>
                  <a:pt x="0" y="186643"/>
                </a:lnTo>
                <a:cubicBezTo>
                  <a:pt x="0" y="83563"/>
                  <a:pt x="83563" y="0"/>
                  <a:pt x="186643" y="0"/>
                </a:cubicBezTo>
                <a:close/>
              </a:path>
            </a:pathLst>
          </a:custGeom>
          <a:blipFill>
            <a:blip r:embed="rId2">
              <a:alphaModFix amt="70000"/>
              <a:extLst>
                <a:ext uri="{28A0092B-C50C-407E-A947-70E740481C1C}">
                  <a14:useLocalDpi xmlns:a14="http://schemas.microsoft.com/office/drawing/2010/main" val="0"/>
                </a:ext>
              </a:extLst>
            </a:blip>
            <a:stretch>
              <a:fillRect/>
            </a:stretch>
          </a:blipFill>
        </p:spPr>
        <p:txBody>
          <a:bodyPr wrap="square">
            <a:noAutofit/>
          </a:bodyPr>
          <a:lstStyle/>
          <a:p>
            <a:r>
              <a:rPr lang="en-US"/>
              <a:t>Click icon to add picture</a:t>
            </a:r>
            <a:endParaRPr lang="en-US" dirty="0"/>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4524996" y="1997625"/>
            <a:ext cx="6800971" cy="39450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Date Placeholder 2">
            <a:extLst>
              <a:ext uri="{FF2B5EF4-FFF2-40B4-BE49-F238E27FC236}">
                <a16:creationId xmlns:a16="http://schemas.microsoft.com/office/drawing/2014/main" id="{F0BFB53A-8FDF-F131-DCF2-D7BECE95381F}"/>
              </a:ext>
            </a:extLst>
          </p:cNvPr>
          <p:cNvSpPr>
            <a:spLocks noGrp="1"/>
          </p:cNvSpPr>
          <p:nvPr>
            <p:ph type="dt" sz="half" idx="15"/>
          </p:nvPr>
        </p:nvSpPr>
        <p:spPr>
          <a:xfrm>
            <a:off x="4745736" y="6529916"/>
            <a:ext cx="3494314" cy="328084"/>
          </a:xfrm>
          <a:prstGeom prst="rect">
            <a:avLst/>
          </a:prstGeom>
        </p:spPr>
        <p:txBody>
          <a:bodyPr/>
          <a:lstStyle/>
          <a:p>
            <a:fld id="{FC8398B2-10D9-44F6-A6BD-93FBB0F2ED95}" type="datetime1">
              <a:rPr lang="en-US" smtClean="0"/>
              <a:t>6/8/2026</a:t>
            </a:fld>
            <a:endParaRPr lang="en-US" dirty="0"/>
          </a:p>
        </p:txBody>
      </p:sp>
      <p:sp>
        <p:nvSpPr>
          <p:cNvPr id="4" name="Footer Placeholder 3">
            <a:extLst>
              <a:ext uri="{FF2B5EF4-FFF2-40B4-BE49-F238E27FC236}">
                <a16:creationId xmlns:a16="http://schemas.microsoft.com/office/drawing/2014/main" id="{5446E4B5-B423-4137-0255-D68BAC85BE95}"/>
              </a:ext>
            </a:extLst>
          </p:cNvPr>
          <p:cNvSpPr>
            <a:spLocks noGrp="1"/>
          </p:cNvSpPr>
          <p:nvPr>
            <p:ph type="ftr" sz="quarter" idx="16"/>
          </p:nvPr>
        </p:nvSpPr>
        <p:spPr>
          <a:xfrm>
            <a:off x="8660019" y="6529916"/>
            <a:ext cx="2805405" cy="328084"/>
          </a:xfrm>
          <a:prstGeom prst="rect">
            <a:avLst/>
          </a:prstGeom>
        </p:spPr>
        <p:txBody>
          <a:bodyPr/>
          <a:lstStyle/>
          <a:p>
            <a:r>
              <a:rPr lang="en-US" dirty="0"/>
              <a:t>Sample Footer Text</a:t>
            </a:r>
          </a:p>
        </p:txBody>
      </p:sp>
      <p:sp>
        <p:nvSpPr>
          <p:cNvPr id="9" name="Slide Number Placeholder 8">
            <a:extLst>
              <a:ext uri="{FF2B5EF4-FFF2-40B4-BE49-F238E27FC236}">
                <a16:creationId xmlns:a16="http://schemas.microsoft.com/office/drawing/2014/main" id="{79FEC5A8-0DCB-9EEB-83E2-0411804C543D}"/>
              </a:ext>
            </a:extLst>
          </p:cNvPr>
          <p:cNvSpPr>
            <a:spLocks noGrp="1"/>
          </p:cNvSpPr>
          <p:nvPr>
            <p:ph type="sldNum" sz="quarter" idx="17"/>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
        <p:nvSpPr>
          <p:cNvPr id="6" name="Rectangle: Rounded Corners 5">
            <a:extLst>
              <a:ext uri="{FF2B5EF4-FFF2-40B4-BE49-F238E27FC236}">
                <a16:creationId xmlns:a16="http://schemas.microsoft.com/office/drawing/2014/main" id="{42F2155E-50E7-C260-4CB2-28DE7F08650E}"/>
              </a:ext>
            </a:extLst>
          </p:cNvPr>
          <p:cNvSpPr/>
          <p:nvPr/>
        </p:nvSpPr>
        <p:spPr>
          <a:xfrm>
            <a:off x="347133" y="328084"/>
            <a:ext cx="11497734" cy="6201833"/>
          </a:xfrm>
          <a:prstGeom prst="roundRect">
            <a:avLst>
              <a:gd name="adj" fmla="val 3015"/>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598243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ontent with Picture 4">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799AA6AA-9FAC-AA42-597B-AAAAEDA9E09F}"/>
              </a:ext>
            </a:extLst>
          </p:cNvPr>
          <p:cNvSpPr>
            <a:spLocks noGrp="1"/>
          </p:cNvSpPr>
          <p:nvPr>
            <p:ph type="title"/>
          </p:nvPr>
        </p:nvSpPr>
        <p:spPr>
          <a:xfrm>
            <a:off x="859536" y="912388"/>
            <a:ext cx="6800971" cy="932688"/>
          </a:xfrm>
        </p:spPr>
        <p:txBody>
          <a:bodyPr anchor="b"/>
          <a:lstStyle>
            <a:lvl1pPr>
              <a:defRPr sz="4400"/>
            </a:lvl1pPr>
          </a:lstStyle>
          <a:p>
            <a:r>
              <a:rPr lang="en-US"/>
              <a:t>Click to edit Master title style</a:t>
            </a:r>
            <a:endParaRPr lang="en-US" dirty="0"/>
          </a:p>
        </p:txBody>
      </p:sp>
      <p:sp>
        <p:nvSpPr>
          <p:cNvPr id="16" name="Content Placeholder 7">
            <a:extLst>
              <a:ext uri="{FF2B5EF4-FFF2-40B4-BE49-F238E27FC236}">
                <a16:creationId xmlns:a16="http://schemas.microsoft.com/office/drawing/2014/main" id="{5F8572EB-0F19-5157-1262-D70FB246A99A}"/>
              </a:ext>
            </a:extLst>
          </p:cNvPr>
          <p:cNvSpPr>
            <a:spLocks noGrp="1"/>
          </p:cNvSpPr>
          <p:nvPr>
            <p:ph sz="quarter" idx="14"/>
          </p:nvPr>
        </p:nvSpPr>
        <p:spPr>
          <a:xfrm>
            <a:off x="859536" y="1997625"/>
            <a:ext cx="6800971" cy="39450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Picture Placeholder 4">
            <a:extLst>
              <a:ext uri="{FF2B5EF4-FFF2-40B4-BE49-F238E27FC236}">
                <a16:creationId xmlns:a16="http://schemas.microsoft.com/office/drawing/2014/main" id="{1B842C4E-40FF-AB86-90DD-9230239CDAA9}"/>
              </a:ext>
            </a:extLst>
          </p:cNvPr>
          <p:cNvSpPr>
            <a:spLocks noGrp="1"/>
          </p:cNvSpPr>
          <p:nvPr>
            <p:ph type="pic" sz="quarter" idx="13"/>
          </p:nvPr>
        </p:nvSpPr>
        <p:spPr>
          <a:xfrm>
            <a:off x="8091732" y="333756"/>
            <a:ext cx="3742128" cy="6190488"/>
          </a:xfrm>
          <a:custGeom>
            <a:avLst/>
            <a:gdLst>
              <a:gd name="connsiteX0" fmla="*/ 0 w 3742128"/>
              <a:gd name="connsiteY0" fmla="*/ 0 h 6190488"/>
              <a:gd name="connsiteX1" fmla="*/ 3555485 w 3742128"/>
              <a:gd name="connsiteY1" fmla="*/ 0 h 6190488"/>
              <a:gd name="connsiteX2" fmla="*/ 3742128 w 3742128"/>
              <a:gd name="connsiteY2" fmla="*/ 186643 h 6190488"/>
              <a:gd name="connsiteX3" fmla="*/ 3742128 w 3742128"/>
              <a:gd name="connsiteY3" fmla="*/ 6003845 h 6190488"/>
              <a:gd name="connsiteX4" fmla="*/ 3555485 w 3742128"/>
              <a:gd name="connsiteY4" fmla="*/ 6190488 h 6190488"/>
              <a:gd name="connsiteX5" fmla="*/ 0 w 3742128"/>
              <a:gd name="connsiteY5" fmla="*/ 6190488 h 619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42128" h="6190488">
                <a:moveTo>
                  <a:pt x="0" y="0"/>
                </a:moveTo>
                <a:lnTo>
                  <a:pt x="3555485" y="0"/>
                </a:lnTo>
                <a:cubicBezTo>
                  <a:pt x="3658565" y="0"/>
                  <a:pt x="3742128" y="83563"/>
                  <a:pt x="3742128" y="186643"/>
                </a:cubicBezTo>
                <a:lnTo>
                  <a:pt x="3742128" y="6003845"/>
                </a:lnTo>
                <a:cubicBezTo>
                  <a:pt x="3742128" y="6106925"/>
                  <a:pt x="3658565" y="6190488"/>
                  <a:pt x="3555485" y="6190488"/>
                </a:cubicBezTo>
                <a:lnTo>
                  <a:pt x="0" y="6190488"/>
                </a:lnTo>
                <a:close/>
              </a:path>
            </a:pathLst>
          </a:custGeom>
          <a:blipFill>
            <a:blip r:embed="rId2">
              <a:alphaModFix amt="70000"/>
              <a:extLst>
                <a:ext uri="{28A0092B-C50C-407E-A947-70E740481C1C}">
                  <a14:useLocalDpi xmlns:a14="http://schemas.microsoft.com/office/drawing/2010/main" val="0"/>
                </a:ext>
              </a:extLst>
            </a:blip>
            <a:stretch>
              <a:fillRect/>
            </a:stretch>
          </a:blipFill>
        </p:spPr>
        <p:txBody>
          <a:bodyPr wrap="square">
            <a:noAutofit/>
          </a:bodyPr>
          <a:lstStyle/>
          <a:p>
            <a:r>
              <a:rPr lang="en-US"/>
              <a:t>Click icon to add picture</a:t>
            </a:r>
            <a:endParaRPr lang="en-US" dirty="0"/>
          </a:p>
        </p:txBody>
      </p:sp>
      <p:sp>
        <p:nvSpPr>
          <p:cNvPr id="4" name="Date Placeholder 3">
            <a:extLst>
              <a:ext uri="{FF2B5EF4-FFF2-40B4-BE49-F238E27FC236}">
                <a16:creationId xmlns:a16="http://schemas.microsoft.com/office/drawing/2014/main" id="{9F3CAD5B-18BB-E21E-3A4C-7BAACB8519A4}"/>
              </a:ext>
            </a:extLst>
          </p:cNvPr>
          <p:cNvSpPr>
            <a:spLocks noGrp="1"/>
          </p:cNvSpPr>
          <p:nvPr>
            <p:ph type="dt" sz="half" idx="15"/>
          </p:nvPr>
        </p:nvSpPr>
        <p:spPr>
          <a:xfrm>
            <a:off x="347132" y="6529916"/>
            <a:ext cx="3284341" cy="328084"/>
          </a:xfrm>
          <a:prstGeom prst="rect">
            <a:avLst/>
          </a:prstGeom>
        </p:spPr>
        <p:txBody>
          <a:bodyPr/>
          <a:lstStyle/>
          <a:p>
            <a:fld id="{DCAE8F83-67FA-404A-B769-CAB4959C0FA7}" type="datetime1">
              <a:rPr lang="en-US" smtClean="0"/>
              <a:t>6/8/2026</a:t>
            </a:fld>
            <a:endParaRPr lang="en-US" dirty="0"/>
          </a:p>
        </p:txBody>
      </p:sp>
      <p:sp>
        <p:nvSpPr>
          <p:cNvPr id="9" name="Footer Placeholder 8">
            <a:extLst>
              <a:ext uri="{FF2B5EF4-FFF2-40B4-BE49-F238E27FC236}">
                <a16:creationId xmlns:a16="http://schemas.microsoft.com/office/drawing/2014/main" id="{820916D3-99FA-E971-607F-14E290E58854}"/>
              </a:ext>
            </a:extLst>
          </p:cNvPr>
          <p:cNvSpPr>
            <a:spLocks noGrp="1"/>
          </p:cNvSpPr>
          <p:nvPr>
            <p:ph type="ftr" sz="quarter" idx="16"/>
          </p:nvPr>
        </p:nvSpPr>
        <p:spPr>
          <a:xfrm>
            <a:off x="4285799" y="6529916"/>
            <a:ext cx="2805405" cy="328084"/>
          </a:xfrm>
          <a:prstGeom prst="rect">
            <a:avLst/>
          </a:prstGeom>
        </p:spPr>
        <p:txBody>
          <a:bodyPr/>
          <a:lstStyle/>
          <a:p>
            <a:r>
              <a:rPr lang="en-US" dirty="0"/>
              <a:t>Sample Footer Text</a:t>
            </a:r>
          </a:p>
        </p:txBody>
      </p:sp>
      <p:sp>
        <p:nvSpPr>
          <p:cNvPr id="10" name="Slide Number Placeholder 9">
            <a:extLst>
              <a:ext uri="{FF2B5EF4-FFF2-40B4-BE49-F238E27FC236}">
                <a16:creationId xmlns:a16="http://schemas.microsoft.com/office/drawing/2014/main" id="{BBDEAB8E-8806-A459-E320-4CA2B455BFD7}"/>
              </a:ext>
            </a:extLst>
          </p:cNvPr>
          <p:cNvSpPr>
            <a:spLocks noGrp="1"/>
          </p:cNvSpPr>
          <p:nvPr>
            <p:ph type="sldNum" sz="quarter" idx="17"/>
          </p:nvPr>
        </p:nvSpPr>
        <p:spPr>
          <a:xfrm>
            <a:off x="7041440" y="6529916"/>
            <a:ext cx="429207" cy="328084"/>
          </a:xfrm>
          <a:prstGeom prst="rect">
            <a:avLst/>
          </a:prstGeom>
        </p:spPr>
        <p:txBody>
          <a:bodyPr/>
          <a:lstStyle/>
          <a:p>
            <a:fld id="{CC057153-B650-4DEB-B370-79DDCFDCE934}" type="slidenum">
              <a:rPr lang="en-US" smtClean="0"/>
              <a:t>‹#›</a:t>
            </a:fld>
            <a:endParaRPr lang="en-US" dirty="0"/>
          </a:p>
        </p:txBody>
      </p:sp>
      <p:sp>
        <p:nvSpPr>
          <p:cNvPr id="2" name="Rectangle: Rounded Corners 1">
            <a:extLst>
              <a:ext uri="{FF2B5EF4-FFF2-40B4-BE49-F238E27FC236}">
                <a16:creationId xmlns:a16="http://schemas.microsoft.com/office/drawing/2014/main" id="{635E0701-D961-E590-72A4-CFE60A942FB6}"/>
              </a:ext>
            </a:extLst>
          </p:cNvPr>
          <p:cNvSpPr/>
          <p:nvPr/>
        </p:nvSpPr>
        <p:spPr>
          <a:xfrm>
            <a:off x="347133" y="328084"/>
            <a:ext cx="11497734" cy="6201833"/>
          </a:xfrm>
          <a:prstGeom prst="roundRect">
            <a:avLst>
              <a:gd name="adj" fmla="val 3015"/>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045870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ontent with Picture 5">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35B410A-8F1F-C41B-C2EA-3ADD36BB7D5B}"/>
              </a:ext>
            </a:extLst>
          </p:cNvPr>
          <p:cNvSpPr>
            <a:spLocks noGrp="1"/>
          </p:cNvSpPr>
          <p:nvPr>
            <p:ph type="title"/>
          </p:nvPr>
        </p:nvSpPr>
        <p:spPr>
          <a:xfrm>
            <a:off x="7053972" y="907302"/>
            <a:ext cx="4361688" cy="1386965"/>
          </a:xfrm>
        </p:spPr>
        <p:txBody>
          <a:bodyPr anchor="t"/>
          <a:lstStyle/>
          <a:p>
            <a:r>
              <a:rPr lang="en-US"/>
              <a:t>Click to edit Master title style</a:t>
            </a:r>
            <a:endParaRPr lang="en-US" dirty="0"/>
          </a:p>
        </p:txBody>
      </p:sp>
      <p:sp>
        <p:nvSpPr>
          <p:cNvPr id="8" name="Picture Placeholder 7">
            <a:extLst>
              <a:ext uri="{FF2B5EF4-FFF2-40B4-BE49-F238E27FC236}">
                <a16:creationId xmlns:a16="http://schemas.microsoft.com/office/drawing/2014/main" id="{3675BA77-EBBB-9336-6E26-E6A278DEC64C}"/>
              </a:ext>
            </a:extLst>
          </p:cNvPr>
          <p:cNvSpPr>
            <a:spLocks noGrp="1"/>
          </p:cNvSpPr>
          <p:nvPr>
            <p:ph type="pic" sz="quarter" idx="13"/>
          </p:nvPr>
        </p:nvSpPr>
        <p:spPr>
          <a:xfrm>
            <a:off x="358140" y="333756"/>
            <a:ext cx="6253369" cy="6190488"/>
          </a:xfrm>
          <a:custGeom>
            <a:avLst/>
            <a:gdLst>
              <a:gd name="connsiteX0" fmla="*/ 186643 w 6253369"/>
              <a:gd name="connsiteY0" fmla="*/ 0 h 6190488"/>
              <a:gd name="connsiteX1" fmla="*/ 6253369 w 6253369"/>
              <a:gd name="connsiteY1" fmla="*/ 0 h 6190488"/>
              <a:gd name="connsiteX2" fmla="*/ 6253369 w 6253369"/>
              <a:gd name="connsiteY2" fmla="*/ 6190488 h 6190488"/>
              <a:gd name="connsiteX3" fmla="*/ 186643 w 6253369"/>
              <a:gd name="connsiteY3" fmla="*/ 6190488 h 6190488"/>
              <a:gd name="connsiteX4" fmla="*/ 0 w 6253369"/>
              <a:gd name="connsiteY4" fmla="*/ 6003845 h 6190488"/>
              <a:gd name="connsiteX5" fmla="*/ 0 w 6253369"/>
              <a:gd name="connsiteY5" fmla="*/ 186643 h 6190488"/>
              <a:gd name="connsiteX6" fmla="*/ 186643 w 6253369"/>
              <a:gd name="connsiteY6" fmla="*/ 0 h 619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53369" h="6190488">
                <a:moveTo>
                  <a:pt x="186643" y="0"/>
                </a:moveTo>
                <a:lnTo>
                  <a:pt x="6253369" y="0"/>
                </a:lnTo>
                <a:lnTo>
                  <a:pt x="6253369" y="6190488"/>
                </a:lnTo>
                <a:lnTo>
                  <a:pt x="186643" y="6190488"/>
                </a:lnTo>
                <a:cubicBezTo>
                  <a:pt x="83563" y="6190488"/>
                  <a:pt x="0" y="6106925"/>
                  <a:pt x="0" y="6003845"/>
                </a:cubicBezTo>
                <a:lnTo>
                  <a:pt x="0" y="186643"/>
                </a:lnTo>
                <a:cubicBezTo>
                  <a:pt x="0" y="83563"/>
                  <a:pt x="83563" y="0"/>
                  <a:pt x="186643" y="0"/>
                </a:cubicBezTo>
                <a:close/>
              </a:path>
            </a:pathLst>
          </a:custGeom>
          <a:blipFill dpi="0" rotWithShape="1">
            <a:blip r:embed="rId2">
              <a:alphaModFix amt="70000"/>
              <a:extLst>
                <a:ext uri="{28A0092B-C50C-407E-A947-70E740481C1C}">
                  <a14:useLocalDpi xmlns:a14="http://schemas.microsoft.com/office/drawing/2010/main" val="0"/>
                </a:ext>
              </a:extLst>
            </a:blip>
            <a:srcRect/>
            <a:stretch>
              <a:fillRect/>
            </a:stretch>
          </a:blipFill>
        </p:spPr>
        <p:txBody>
          <a:bodyPr wrap="square">
            <a:noAutofit/>
          </a:bodyPr>
          <a:lstStyle/>
          <a:p>
            <a:r>
              <a:rPr lang="en-US"/>
              <a:t>Click icon to add picture</a:t>
            </a:r>
            <a:endParaRPr lang="en-US" dirty="0"/>
          </a:p>
        </p:txBody>
      </p:sp>
      <p:sp>
        <p:nvSpPr>
          <p:cNvPr id="9" name="Content Placeholder 7">
            <a:extLst>
              <a:ext uri="{FF2B5EF4-FFF2-40B4-BE49-F238E27FC236}">
                <a16:creationId xmlns:a16="http://schemas.microsoft.com/office/drawing/2014/main" id="{CFD057C1-E5F9-48C1-C100-98561B816AC5}"/>
              </a:ext>
            </a:extLst>
          </p:cNvPr>
          <p:cNvSpPr>
            <a:spLocks noGrp="1"/>
          </p:cNvSpPr>
          <p:nvPr>
            <p:ph sz="quarter" idx="14"/>
          </p:nvPr>
        </p:nvSpPr>
        <p:spPr>
          <a:xfrm>
            <a:off x="7053972" y="2438545"/>
            <a:ext cx="4366917" cy="35121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7253745" y="6529914"/>
            <a:ext cx="1622776" cy="328085"/>
          </a:xfrm>
          <a:prstGeom prst="rect">
            <a:avLst/>
          </a:prstGeom>
        </p:spPr>
        <p:txBody>
          <a:bodyPr/>
          <a:lstStyle>
            <a:lvl1pPr>
              <a:defRPr>
                <a:solidFill>
                  <a:schemeClr val="tx1"/>
                </a:solidFill>
                <a:effectLst/>
              </a:defRPr>
            </a:lvl1pPr>
          </a:lstStyle>
          <a:p>
            <a:fld id="{49B3D67F-5079-4349-A370-6203DAA40BB5}" type="datetime1">
              <a:rPr lang="en-US" smtClean="0"/>
              <a:t>6/8/2026</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
        <p:nvSpPr>
          <p:cNvPr id="2" name="Rectangle: Rounded Corners 1">
            <a:extLst>
              <a:ext uri="{FF2B5EF4-FFF2-40B4-BE49-F238E27FC236}">
                <a16:creationId xmlns:a16="http://schemas.microsoft.com/office/drawing/2014/main" id="{EA9C6C39-F32F-7B92-4B04-DE603E8CAB22}"/>
              </a:ext>
            </a:extLst>
          </p:cNvPr>
          <p:cNvSpPr/>
          <p:nvPr/>
        </p:nvSpPr>
        <p:spPr>
          <a:xfrm>
            <a:off x="347133" y="328084"/>
            <a:ext cx="11497734" cy="6201833"/>
          </a:xfrm>
          <a:prstGeom prst="roundRect">
            <a:avLst>
              <a:gd name="adj" fmla="val 3015"/>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114192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ntent with Picture 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859536" y="907302"/>
            <a:ext cx="4361688" cy="1386965"/>
          </a:xfrm>
        </p:spPr>
        <p:txBody>
          <a:bodyPr anchor="t"/>
          <a:lstStyle/>
          <a:p>
            <a:r>
              <a:rPr lang="en-US"/>
              <a:t>Click to edit Master title style</a:t>
            </a:r>
            <a:endParaRPr lang="en-US" dirty="0"/>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859536" y="2438545"/>
            <a:ext cx="4366917" cy="35121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9">
            <a:extLst>
              <a:ext uri="{FF2B5EF4-FFF2-40B4-BE49-F238E27FC236}">
                <a16:creationId xmlns:a16="http://schemas.microsoft.com/office/drawing/2014/main" id="{989A950D-4E95-617D-73A8-2088AA91A845}"/>
              </a:ext>
            </a:extLst>
          </p:cNvPr>
          <p:cNvSpPr>
            <a:spLocks noGrp="1"/>
          </p:cNvSpPr>
          <p:nvPr>
            <p:ph type="pic" sz="quarter" idx="13"/>
          </p:nvPr>
        </p:nvSpPr>
        <p:spPr>
          <a:xfrm>
            <a:off x="5749422" y="333756"/>
            <a:ext cx="6086539" cy="6190488"/>
          </a:xfrm>
          <a:custGeom>
            <a:avLst/>
            <a:gdLst>
              <a:gd name="connsiteX0" fmla="*/ 0 w 6086539"/>
              <a:gd name="connsiteY0" fmla="*/ 0 h 6181344"/>
              <a:gd name="connsiteX1" fmla="*/ 5900171 w 6086539"/>
              <a:gd name="connsiteY1" fmla="*/ 0 h 6181344"/>
              <a:gd name="connsiteX2" fmla="*/ 6086539 w 6086539"/>
              <a:gd name="connsiteY2" fmla="*/ 186368 h 6181344"/>
              <a:gd name="connsiteX3" fmla="*/ 6086539 w 6086539"/>
              <a:gd name="connsiteY3" fmla="*/ 5994976 h 6181344"/>
              <a:gd name="connsiteX4" fmla="*/ 5900171 w 6086539"/>
              <a:gd name="connsiteY4" fmla="*/ 6181344 h 6181344"/>
              <a:gd name="connsiteX5" fmla="*/ 0 w 6086539"/>
              <a:gd name="connsiteY5" fmla="*/ 6181344 h 6181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86539" h="6181344">
                <a:moveTo>
                  <a:pt x="0" y="0"/>
                </a:moveTo>
                <a:lnTo>
                  <a:pt x="5900171" y="0"/>
                </a:lnTo>
                <a:cubicBezTo>
                  <a:pt x="6003099" y="0"/>
                  <a:pt x="6086539" y="83440"/>
                  <a:pt x="6086539" y="186368"/>
                </a:cubicBezTo>
                <a:lnTo>
                  <a:pt x="6086539" y="5994976"/>
                </a:lnTo>
                <a:cubicBezTo>
                  <a:pt x="6086539" y="6097904"/>
                  <a:pt x="6003099" y="6181344"/>
                  <a:pt x="5900171" y="6181344"/>
                </a:cubicBezTo>
                <a:lnTo>
                  <a:pt x="0" y="6181344"/>
                </a:lnTo>
                <a:close/>
              </a:path>
            </a:pathLst>
          </a:custGeom>
          <a:blipFill>
            <a:blip r:embed="rId2">
              <a:alphaModFix amt="70000"/>
              <a:extLst>
                <a:ext uri="{28A0092B-C50C-407E-A947-70E740481C1C}">
                  <a14:useLocalDpi xmlns:a14="http://schemas.microsoft.com/office/drawing/2010/main" val="0"/>
                </a:ext>
              </a:extLst>
            </a:blip>
            <a:stretch>
              <a:fillRect/>
            </a:stretch>
          </a:blipFill>
        </p:spPr>
        <p:txBody>
          <a:bodyPr wrap="square">
            <a:noAutofit/>
          </a:bodyPr>
          <a:lstStyle/>
          <a:p>
            <a:r>
              <a:rPr lang="en-US"/>
              <a:t>Click icon to add picture</a:t>
            </a:r>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137160" y="6529916"/>
            <a:ext cx="2031073" cy="328084"/>
          </a:xfrm>
          <a:prstGeom prst="rect">
            <a:avLst/>
          </a:prstGeom>
        </p:spPr>
        <p:txBody>
          <a:bodyPr/>
          <a:lstStyle/>
          <a:p>
            <a:fld id="{D5E635FD-01E5-4F9B-B7E3-4E8E4D553502}" type="datetime1">
              <a:rPr lang="en-US" smtClean="0"/>
              <a:t>6/8/2026</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2168233" y="6529916"/>
            <a:ext cx="2805405" cy="328084"/>
          </a:xfrm>
          <a:prstGeom prst="rect">
            <a:avLst/>
          </a:prstGeom>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4923874" y="6529916"/>
            <a:ext cx="429207" cy="328084"/>
          </a:xfrm>
          <a:prstGeom prst="rect">
            <a:avLst/>
          </a:prstGeom>
        </p:spPr>
        <p:txBody>
          <a:bodyPr/>
          <a:lstStyle>
            <a:lvl1pPr>
              <a:defRPr>
                <a:solidFill>
                  <a:schemeClr val="tx1"/>
                </a:solidFill>
                <a:effectLst/>
              </a:defRPr>
            </a:lvl1pPr>
          </a:lstStyle>
          <a:p>
            <a:fld id="{CC057153-B650-4DEB-B370-79DDCFDCE934}" type="slidenum">
              <a:rPr lang="en-US" smtClean="0"/>
              <a:pPr/>
              <a:t>‹#›</a:t>
            </a:fld>
            <a:endParaRPr lang="en-US" dirty="0"/>
          </a:p>
        </p:txBody>
      </p:sp>
      <p:sp>
        <p:nvSpPr>
          <p:cNvPr id="4" name="Rectangle: Rounded Corners 3">
            <a:extLst>
              <a:ext uri="{FF2B5EF4-FFF2-40B4-BE49-F238E27FC236}">
                <a16:creationId xmlns:a16="http://schemas.microsoft.com/office/drawing/2014/main" id="{6C6B2973-B39B-795B-C998-BD99945AC583}"/>
              </a:ext>
            </a:extLst>
          </p:cNvPr>
          <p:cNvSpPr/>
          <p:nvPr/>
        </p:nvSpPr>
        <p:spPr>
          <a:xfrm>
            <a:off x="347133" y="328084"/>
            <a:ext cx="11497734" cy="6201833"/>
          </a:xfrm>
          <a:prstGeom prst="roundRect">
            <a:avLst>
              <a:gd name="adj" fmla="val 3015"/>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232231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ntent with Picture 7">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D06E528-2C9F-FF0A-C704-D5311E88B5CA}"/>
              </a:ext>
            </a:extLst>
          </p:cNvPr>
          <p:cNvSpPr>
            <a:spLocks noGrp="1"/>
          </p:cNvSpPr>
          <p:nvPr>
            <p:ph type="title"/>
          </p:nvPr>
        </p:nvSpPr>
        <p:spPr>
          <a:xfrm>
            <a:off x="6882554" y="905256"/>
            <a:ext cx="4572000" cy="932688"/>
          </a:xfrm>
        </p:spPr>
        <p:txBody>
          <a:bodyPr anchor="b"/>
          <a:lstStyle>
            <a:lvl1pPr>
              <a:defRPr sz="3200"/>
            </a:lvl1pPr>
          </a:lstStyle>
          <a:p>
            <a:r>
              <a:rPr lang="en-US"/>
              <a:t>Click to edit Master title style</a:t>
            </a:r>
            <a:endParaRPr lang="en-US" dirty="0"/>
          </a:p>
        </p:txBody>
      </p:sp>
      <p:sp>
        <p:nvSpPr>
          <p:cNvPr id="4" name="Picture Placeholder 3">
            <a:extLst>
              <a:ext uri="{FF2B5EF4-FFF2-40B4-BE49-F238E27FC236}">
                <a16:creationId xmlns:a16="http://schemas.microsoft.com/office/drawing/2014/main" id="{98AE6960-1685-F3C4-C297-F7D9C123BDA2}"/>
              </a:ext>
            </a:extLst>
          </p:cNvPr>
          <p:cNvSpPr>
            <a:spLocks noGrp="1"/>
          </p:cNvSpPr>
          <p:nvPr>
            <p:ph type="pic" sz="quarter" idx="13"/>
          </p:nvPr>
        </p:nvSpPr>
        <p:spPr>
          <a:xfrm>
            <a:off x="358956" y="338328"/>
            <a:ext cx="6129344" cy="6181344"/>
          </a:xfrm>
          <a:custGeom>
            <a:avLst/>
            <a:gdLst>
              <a:gd name="connsiteX0" fmla="*/ 186368 w 6129344"/>
              <a:gd name="connsiteY0" fmla="*/ 0 h 6181344"/>
              <a:gd name="connsiteX1" fmla="*/ 6129344 w 6129344"/>
              <a:gd name="connsiteY1" fmla="*/ 0 h 6181344"/>
              <a:gd name="connsiteX2" fmla="*/ 6129344 w 6129344"/>
              <a:gd name="connsiteY2" fmla="*/ 6181344 h 6181344"/>
              <a:gd name="connsiteX3" fmla="*/ 186368 w 6129344"/>
              <a:gd name="connsiteY3" fmla="*/ 6181344 h 6181344"/>
              <a:gd name="connsiteX4" fmla="*/ 0 w 6129344"/>
              <a:gd name="connsiteY4" fmla="*/ 5994976 h 6181344"/>
              <a:gd name="connsiteX5" fmla="*/ 0 w 6129344"/>
              <a:gd name="connsiteY5" fmla="*/ 186368 h 6181344"/>
              <a:gd name="connsiteX6" fmla="*/ 186368 w 6129344"/>
              <a:gd name="connsiteY6" fmla="*/ 0 h 6181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29344" h="6181344">
                <a:moveTo>
                  <a:pt x="186368" y="0"/>
                </a:moveTo>
                <a:lnTo>
                  <a:pt x="6129344" y="0"/>
                </a:lnTo>
                <a:lnTo>
                  <a:pt x="6129344" y="6181344"/>
                </a:lnTo>
                <a:lnTo>
                  <a:pt x="186368" y="6181344"/>
                </a:lnTo>
                <a:cubicBezTo>
                  <a:pt x="83440" y="6181344"/>
                  <a:pt x="0" y="6097904"/>
                  <a:pt x="0" y="5994976"/>
                </a:cubicBezTo>
                <a:lnTo>
                  <a:pt x="0" y="186368"/>
                </a:lnTo>
                <a:cubicBezTo>
                  <a:pt x="0" y="83440"/>
                  <a:pt x="83440" y="0"/>
                  <a:pt x="186368" y="0"/>
                </a:cubicBezTo>
                <a:close/>
              </a:path>
            </a:pathLst>
          </a:custGeom>
          <a:blipFill>
            <a:blip r:embed="rId2">
              <a:alphaModFix amt="70000"/>
              <a:extLst>
                <a:ext uri="{28A0092B-C50C-407E-A947-70E740481C1C}">
                  <a14:useLocalDpi xmlns:a14="http://schemas.microsoft.com/office/drawing/2010/main" val="0"/>
                </a:ext>
              </a:extLst>
            </a:blip>
            <a:stretch>
              <a:fillRect/>
            </a:stretch>
          </a:blipFill>
        </p:spPr>
        <p:txBody>
          <a:bodyPr wrap="square">
            <a:noAutofit/>
          </a:bodyPr>
          <a:lstStyle/>
          <a:p>
            <a:r>
              <a:rPr lang="en-US"/>
              <a:t>Click icon to add picture</a:t>
            </a:r>
            <a:endParaRPr lang="en-US" dirty="0"/>
          </a:p>
        </p:txBody>
      </p:sp>
      <p:sp>
        <p:nvSpPr>
          <p:cNvPr id="10" name="Content Placeholder 7">
            <a:extLst>
              <a:ext uri="{FF2B5EF4-FFF2-40B4-BE49-F238E27FC236}">
                <a16:creationId xmlns:a16="http://schemas.microsoft.com/office/drawing/2014/main" id="{F131C32E-547E-EA2F-5C03-0FE106459545}"/>
              </a:ext>
            </a:extLst>
          </p:cNvPr>
          <p:cNvSpPr>
            <a:spLocks noGrp="1"/>
          </p:cNvSpPr>
          <p:nvPr>
            <p:ph sz="quarter" idx="14"/>
          </p:nvPr>
        </p:nvSpPr>
        <p:spPr>
          <a:xfrm>
            <a:off x="6882554" y="1982048"/>
            <a:ext cx="4572000" cy="39686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7104491" y="6529916"/>
            <a:ext cx="1772029" cy="328084"/>
          </a:xfrm>
          <a:prstGeom prst="rect">
            <a:avLst/>
          </a:prstGeom>
        </p:spPr>
        <p:txBody>
          <a:bodyPr/>
          <a:lstStyle>
            <a:lvl1pPr>
              <a:defRPr>
                <a:solidFill>
                  <a:schemeClr val="tx1"/>
                </a:solidFill>
                <a:effectLst/>
              </a:defRPr>
            </a:lvl1pPr>
          </a:lstStyle>
          <a:p>
            <a:fld id="{9DA120D7-D319-4C08-8AC1-3F29C25825B5}" type="datetime1">
              <a:rPr lang="en-US" smtClean="0"/>
              <a:t>6/8/2026</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
        <p:nvSpPr>
          <p:cNvPr id="3" name="Rectangle: Rounded Corners 2">
            <a:extLst>
              <a:ext uri="{FF2B5EF4-FFF2-40B4-BE49-F238E27FC236}">
                <a16:creationId xmlns:a16="http://schemas.microsoft.com/office/drawing/2014/main" id="{3BBCC467-E248-3764-B263-C14CD99457D8}"/>
              </a:ext>
            </a:extLst>
          </p:cNvPr>
          <p:cNvSpPr/>
          <p:nvPr/>
        </p:nvSpPr>
        <p:spPr>
          <a:xfrm>
            <a:off x="347133" y="328084"/>
            <a:ext cx="11497734" cy="6201833"/>
          </a:xfrm>
          <a:prstGeom prst="roundRect">
            <a:avLst>
              <a:gd name="adj" fmla="val 3015"/>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623203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ntent with Picture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859536" y="905256"/>
            <a:ext cx="4572000" cy="932688"/>
          </a:xfrm>
        </p:spPr>
        <p:txBody>
          <a:bodyPr anchor="b"/>
          <a:lstStyle>
            <a:lvl1pPr>
              <a:defRPr sz="3200"/>
            </a:lvl1pPr>
          </a:lstStyle>
          <a:p>
            <a:r>
              <a:rPr lang="en-US"/>
              <a:t>Click to edit Master title style</a:t>
            </a:r>
            <a:endParaRPr lang="en-US" dirty="0"/>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859536" y="1982048"/>
            <a:ext cx="4572000" cy="39686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Picture Placeholder 8">
            <a:extLst>
              <a:ext uri="{FF2B5EF4-FFF2-40B4-BE49-F238E27FC236}">
                <a16:creationId xmlns:a16="http://schemas.microsoft.com/office/drawing/2014/main" id="{4E3331A2-CF3B-E998-CF70-4A75C30A9245}"/>
              </a:ext>
            </a:extLst>
          </p:cNvPr>
          <p:cNvSpPr>
            <a:spLocks noGrp="1"/>
          </p:cNvSpPr>
          <p:nvPr>
            <p:ph type="pic" sz="quarter" idx="13"/>
          </p:nvPr>
        </p:nvSpPr>
        <p:spPr>
          <a:xfrm>
            <a:off x="5917720" y="333756"/>
            <a:ext cx="5916140" cy="6190488"/>
          </a:xfrm>
          <a:custGeom>
            <a:avLst/>
            <a:gdLst>
              <a:gd name="connsiteX0" fmla="*/ 0 w 5916140"/>
              <a:gd name="connsiteY0" fmla="*/ 0 h 6190488"/>
              <a:gd name="connsiteX1" fmla="*/ 5729497 w 5916140"/>
              <a:gd name="connsiteY1" fmla="*/ 0 h 6190488"/>
              <a:gd name="connsiteX2" fmla="*/ 5916140 w 5916140"/>
              <a:gd name="connsiteY2" fmla="*/ 186643 h 6190488"/>
              <a:gd name="connsiteX3" fmla="*/ 5916140 w 5916140"/>
              <a:gd name="connsiteY3" fmla="*/ 6003845 h 6190488"/>
              <a:gd name="connsiteX4" fmla="*/ 5729497 w 5916140"/>
              <a:gd name="connsiteY4" fmla="*/ 6190488 h 6190488"/>
              <a:gd name="connsiteX5" fmla="*/ 0 w 5916140"/>
              <a:gd name="connsiteY5" fmla="*/ 6190488 h 619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16140" h="6190488">
                <a:moveTo>
                  <a:pt x="0" y="0"/>
                </a:moveTo>
                <a:lnTo>
                  <a:pt x="5729497" y="0"/>
                </a:lnTo>
                <a:cubicBezTo>
                  <a:pt x="5832577" y="0"/>
                  <a:pt x="5916140" y="83563"/>
                  <a:pt x="5916140" y="186643"/>
                </a:cubicBezTo>
                <a:lnTo>
                  <a:pt x="5916140" y="6003845"/>
                </a:lnTo>
                <a:cubicBezTo>
                  <a:pt x="5916140" y="6106925"/>
                  <a:pt x="5832577" y="6190488"/>
                  <a:pt x="5729497" y="6190488"/>
                </a:cubicBezTo>
                <a:lnTo>
                  <a:pt x="0" y="6190488"/>
                </a:lnTo>
                <a:close/>
              </a:path>
            </a:pathLst>
          </a:custGeom>
          <a:blipFill>
            <a:blip r:embed="rId2">
              <a:alphaModFix amt="70000"/>
              <a:extLst>
                <a:ext uri="{28A0092B-C50C-407E-A947-70E740481C1C}">
                  <a14:useLocalDpi xmlns:a14="http://schemas.microsoft.com/office/drawing/2010/main" val="0"/>
                </a:ext>
              </a:extLst>
            </a:blip>
            <a:stretch>
              <a:fillRect/>
            </a:stretch>
          </a:blipFill>
        </p:spPr>
        <p:txBody>
          <a:bodyPr wrap="square">
            <a:noAutofit/>
          </a:bodyPr>
          <a:lstStyle/>
          <a:p>
            <a:r>
              <a:rPr lang="en-US"/>
              <a:t>Click icon to add picture</a:t>
            </a:r>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347133" y="6529916"/>
            <a:ext cx="2031073" cy="328084"/>
          </a:xfrm>
          <a:prstGeom prst="rect">
            <a:avLst/>
          </a:prstGeom>
        </p:spPr>
        <p:txBody>
          <a:bodyPr/>
          <a:lstStyle/>
          <a:p>
            <a:fld id="{EBEC7127-1401-4DC9-A2BE-769D7BC81B47}" type="datetime1">
              <a:rPr lang="en-US" smtClean="0"/>
              <a:t>6/8/2026</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2168233" y="6529916"/>
            <a:ext cx="2805405" cy="328084"/>
          </a:xfrm>
          <a:prstGeom prst="rect">
            <a:avLst/>
          </a:prstGeom>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4923874" y="6529916"/>
            <a:ext cx="429207" cy="328084"/>
          </a:xfrm>
          <a:prstGeom prst="rect">
            <a:avLst/>
          </a:prstGeom>
        </p:spPr>
        <p:txBody>
          <a:bodyPr/>
          <a:lstStyle>
            <a:lvl1pPr>
              <a:defRPr>
                <a:solidFill>
                  <a:schemeClr val="tx1"/>
                </a:solidFill>
                <a:effectLst/>
              </a:defRPr>
            </a:lvl1pPr>
          </a:lstStyle>
          <a:p>
            <a:fld id="{CC057153-B650-4DEB-B370-79DDCFDCE934}" type="slidenum">
              <a:rPr lang="en-US" smtClean="0"/>
              <a:pPr/>
              <a:t>‹#›</a:t>
            </a:fld>
            <a:endParaRPr lang="en-US" dirty="0"/>
          </a:p>
        </p:txBody>
      </p:sp>
      <p:sp>
        <p:nvSpPr>
          <p:cNvPr id="4" name="Rectangle: Rounded Corners 3">
            <a:extLst>
              <a:ext uri="{FF2B5EF4-FFF2-40B4-BE49-F238E27FC236}">
                <a16:creationId xmlns:a16="http://schemas.microsoft.com/office/drawing/2014/main" id="{441A81A3-09AD-4886-CA58-1C5308FB34ED}"/>
              </a:ext>
            </a:extLst>
          </p:cNvPr>
          <p:cNvSpPr/>
          <p:nvPr/>
        </p:nvSpPr>
        <p:spPr>
          <a:xfrm>
            <a:off x="347133" y="328084"/>
            <a:ext cx="11497734" cy="6201833"/>
          </a:xfrm>
          <a:prstGeom prst="roundRect">
            <a:avLst>
              <a:gd name="adj" fmla="val 3015"/>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1394284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Content with Picture 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8103044" y="907299"/>
            <a:ext cx="3222923" cy="1203162"/>
          </a:xfrm>
        </p:spPr>
        <p:txBody>
          <a:bodyPr anchor="b">
            <a:normAutofit/>
          </a:bodyPr>
          <a:lstStyle>
            <a:lvl1pPr>
              <a:defRPr sz="3200"/>
            </a:lvl1pPr>
          </a:lstStyle>
          <a:p>
            <a:r>
              <a:rPr lang="en-US"/>
              <a:t>Click to edit Master title style</a:t>
            </a:r>
            <a:endParaRPr lang="en-US" dirty="0"/>
          </a:p>
        </p:txBody>
      </p:sp>
      <p:sp>
        <p:nvSpPr>
          <p:cNvPr id="6" name="Picture Placeholder 5">
            <a:extLst>
              <a:ext uri="{FF2B5EF4-FFF2-40B4-BE49-F238E27FC236}">
                <a16:creationId xmlns:a16="http://schemas.microsoft.com/office/drawing/2014/main" id="{E26FC952-7E45-FC54-E540-F375172C0E20}"/>
              </a:ext>
            </a:extLst>
          </p:cNvPr>
          <p:cNvSpPr>
            <a:spLocks noGrp="1"/>
          </p:cNvSpPr>
          <p:nvPr>
            <p:ph type="pic" sz="quarter" idx="13"/>
          </p:nvPr>
        </p:nvSpPr>
        <p:spPr>
          <a:xfrm>
            <a:off x="358140" y="333756"/>
            <a:ext cx="7226004" cy="6190488"/>
          </a:xfrm>
          <a:custGeom>
            <a:avLst/>
            <a:gdLst>
              <a:gd name="connsiteX0" fmla="*/ 186643 w 7226004"/>
              <a:gd name="connsiteY0" fmla="*/ 0 h 6190488"/>
              <a:gd name="connsiteX1" fmla="*/ 7226004 w 7226004"/>
              <a:gd name="connsiteY1" fmla="*/ 0 h 6190488"/>
              <a:gd name="connsiteX2" fmla="*/ 7226004 w 7226004"/>
              <a:gd name="connsiteY2" fmla="*/ 6190488 h 6190488"/>
              <a:gd name="connsiteX3" fmla="*/ 186643 w 7226004"/>
              <a:gd name="connsiteY3" fmla="*/ 6190488 h 6190488"/>
              <a:gd name="connsiteX4" fmla="*/ 0 w 7226004"/>
              <a:gd name="connsiteY4" fmla="*/ 6003845 h 6190488"/>
              <a:gd name="connsiteX5" fmla="*/ 0 w 7226004"/>
              <a:gd name="connsiteY5" fmla="*/ 186643 h 6190488"/>
              <a:gd name="connsiteX6" fmla="*/ 186643 w 7226004"/>
              <a:gd name="connsiteY6" fmla="*/ 0 h 619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26004" h="6190488">
                <a:moveTo>
                  <a:pt x="186643" y="0"/>
                </a:moveTo>
                <a:lnTo>
                  <a:pt x="7226004" y="0"/>
                </a:lnTo>
                <a:lnTo>
                  <a:pt x="7226004" y="6190488"/>
                </a:lnTo>
                <a:lnTo>
                  <a:pt x="186643" y="6190488"/>
                </a:lnTo>
                <a:cubicBezTo>
                  <a:pt x="83563" y="6190488"/>
                  <a:pt x="0" y="6106925"/>
                  <a:pt x="0" y="6003845"/>
                </a:cubicBezTo>
                <a:lnTo>
                  <a:pt x="0" y="186643"/>
                </a:lnTo>
                <a:cubicBezTo>
                  <a:pt x="0" y="83563"/>
                  <a:pt x="83563" y="0"/>
                  <a:pt x="186643" y="0"/>
                </a:cubicBezTo>
                <a:close/>
              </a:path>
            </a:pathLst>
          </a:custGeom>
          <a:blipFill>
            <a:blip r:embed="rId2">
              <a:alphaModFix amt="70000"/>
              <a:extLst>
                <a:ext uri="{28A0092B-C50C-407E-A947-70E740481C1C}">
                  <a14:useLocalDpi xmlns:a14="http://schemas.microsoft.com/office/drawing/2010/main" val="0"/>
                </a:ext>
              </a:extLst>
            </a:blip>
            <a:stretch>
              <a:fillRect/>
            </a:stretch>
          </a:blipFill>
        </p:spPr>
        <p:txBody>
          <a:bodyPr wrap="square">
            <a:noAutofit/>
          </a:bodyPr>
          <a:lstStyle/>
          <a:p>
            <a:r>
              <a:rPr lang="en-US"/>
              <a:t>Click icon to add picture</a:t>
            </a:r>
            <a:endParaRPr lang="en-US" dirty="0"/>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8103044" y="2240265"/>
            <a:ext cx="3222923" cy="37104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15305F20-8340-4F06-2EA5-4D05FFED4587}"/>
              </a:ext>
            </a:extLst>
          </p:cNvPr>
          <p:cNvSpPr>
            <a:spLocks noGrp="1"/>
          </p:cNvSpPr>
          <p:nvPr>
            <p:ph type="dt" sz="half" idx="15"/>
          </p:nvPr>
        </p:nvSpPr>
        <p:spPr>
          <a:xfrm>
            <a:off x="8103044" y="6529915"/>
            <a:ext cx="922372" cy="328084"/>
          </a:xfrm>
          <a:prstGeom prst="rect">
            <a:avLst/>
          </a:prstGeom>
        </p:spPr>
        <p:txBody>
          <a:bodyPr/>
          <a:lstStyle/>
          <a:p>
            <a:fld id="{16B7840A-2968-4A25-82F8-DF7BABF97BC1}" type="datetime1">
              <a:rPr lang="en-US" smtClean="0"/>
              <a:t>6/8/2026</a:t>
            </a:fld>
            <a:endParaRPr lang="en-US" dirty="0"/>
          </a:p>
        </p:txBody>
      </p:sp>
      <p:sp>
        <p:nvSpPr>
          <p:cNvPr id="9" name="Footer Placeholder 8">
            <a:extLst>
              <a:ext uri="{FF2B5EF4-FFF2-40B4-BE49-F238E27FC236}">
                <a16:creationId xmlns:a16="http://schemas.microsoft.com/office/drawing/2014/main" id="{B09198F5-FF38-389C-E060-120AC6301809}"/>
              </a:ext>
            </a:extLst>
          </p:cNvPr>
          <p:cNvSpPr>
            <a:spLocks noGrp="1"/>
          </p:cNvSpPr>
          <p:nvPr>
            <p:ph type="ftr" sz="quarter" idx="16"/>
          </p:nvPr>
        </p:nvSpPr>
        <p:spPr>
          <a:xfrm>
            <a:off x="9025417" y="6529915"/>
            <a:ext cx="2390244" cy="328084"/>
          </a:xfrm>
          <a:prstGeom prst="rect">
            <a:avLst/>
          </a:prstGeom>
        </p:spPr>
        <p:txBody>
          <a:bodyPr/>
          <a:lstStyle/>
          <a:p>
            <a:r>
              <a:rPr lang="en-US" dirty="0"/>
              <a:t>Sample Footer Text</a:t>
            </a:r>
          </a:p>
        </p:txBody>
      </p:sp>
      <p:sp>
        <p:nvSpPr>
          <p:cNvPr id="10" name="Slide Number Placeholder 9">
            <a:extLst>
              <a:ext uri="{FF2B5EF4-FFF2-40B4-BE49-F238E27FC236}">
                <a16:creationId xmlns:a16="http://schemas.microsoft.com/office/drawing/2014/main" id="{4963CA08-6B63-DC1E-8CB3-C323C9040122}"/>
              </a:ext>
            </a:extLst>
          </p:cNvPr>
          <p:cNvSpPr>
            <a:spLocks noGrp="1"/>
          </p:cNvSpPr>
          <p:nvPr>
            <p:ph type="sldNum" sz="quarter" idx="17"/>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
        <p:nvSpPr>
          <p:cNvPr id="5" name="Rectangle: Rounded Corners 4">
            <a:extLst>
              <a:ext uri="{FF2B5EF4-FFF2-40B4-BE49-F238E27FC236}">
                <a16:creationId xmlns:a16="http://schemas.microsoft.com/office/drawing/2014/main" id="{DCB9005A-8E92-C720-BABE-52545C043BA6}"/>
              </a:ext>
            </a:extLst>
          </p:cNvPr>
          <p:cNvSpPr/>
          <p:nvPr/>
        </p:nvSpPr>
        <p:spPr>
          <a:xfrm>
            <a:off x="347133" y="328084"/>
            <a:ext cx="11497734" cy="6201833"/>
          </a:xfrm>
          <a:prstGeom prst="roundRect">
            <a:avLst>
              <a:gd name="adj" fmla="val 3015"/>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634720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ontent with Picture 1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859536" y="907299"/>
            <a:ext cx="3351329" cy="1203161"/>
          </a:xfrm>
        </p:spPr>
        <p:txBody>
          <a:bodyPr anchor="b">
            <a:normAutofit/>
          </a:bodyPr>
          <a:lstStyle>
            <a:lvl1pPr>
              <a:defRPr sz="3200"/>
            </a:lvl1pPr>
          </a:lstStyle>
          <a:p>
            <a:r>
              <a:rPr lang="en-US"/>
              <a:t>Click to edit Master title style</a:t>
            </a:r>
            <a:endParaRPr lang="en-US" dirty="0"/>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859536" y="2244789"/>
            <a:ext cx="3351329" cy="37059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Picture Placeholder 8">
            <a:extLst>
              <a:ext uri="{FF2B5EF4-FFF2-40B4-BE49-F238E27FC236}">
                <a16:creationId xmlns:a16="http://schemas.microsoft.com/office/drawing/2014/main" id="{93031C5B-201F-65FC-977A-E04E980A8D1F}"/>
              </a:ext>
            </a:extLst>
          </p:cNvPr>
          <p:cNvSpPr>
            <a:spLocks noGrp="1"/>
          </p:cNvSpPr>
          <p:nvPr>
            <p:ph type="pic" sz="quarter" idx="13"/>
          </p:nvPr>
        </p:nvSpPr>
        <p:spPr>
          <a:xfrm>
            <a:off x="4761780" y="333756"/>
            <a:ext cx="7072080" cy="6190488"/>
          </a:xfrm>
          <a:custGeom>
            <a:avLst/>
            <a:gdLst>
              <a:gd name="connsiteX0" fmla="*/ 0 w 7072080"/>
              <a:gd name="connsiteY0" fmla="*/ 0 h 6190488"/>
              <a:gd name="connsiteX1" fmla="*/ 6885437 w 7072080"/>
              <a:gd name="connsiteY1" fmla="*/ 0 h 6190488"/>
              <a:gd name="connsiteX2" fmla="*/ 7072080 w 7072080"/>
              <a:gd name="connsiteY2" fmla="*/ 186643 h 6190488"/>
              <a:gd name="connsiteX3" fmla="*/ 7072080 w 7072080"/>
              <a:gd name="connsiteY3" fmla="*/ 6003845 h 6190488"/>
              <a:gd name="connsiteX4" fmla="*/ 6885437 w 7072080"/>
              <a:gd name="connsiteY4" fmla="*/ 6190488 h 6190488"/>
              <a:gd name="connsiteX5" fmla="*/ 0 w 7072080"/>
              <a:gd name="connsiteY5" fmla="*/ 6190488 h 619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72080" h="6190488">
                <a:moveTo>
                  <a:pt x="0" y="0"/>
                </a:moveTo>
                <a:lnTo>
                  <a:pt x="6885437" y="0"/>
                </a:lnTo>
                <a:cubicBezTo>
                  <a:pt x="6988517" y="0"/>
                  <a:pt x="7072080" y="83563"/>
                  <a:pt x="7072080" y="186643"/>
                </a:cubicBezTo>
                <a:lnTo>
                  <a:pt x="7072080" y="6003845"/>
                </a:lnTo>
                <a:cubicBezTo>
                  <a:pt x="7072080" y="6106925"/>
                  <a:pt x="6988517" y="6190488"/>
                  <a:pt x="6885437" y="6190488"/>
                </a:cubicBezTo>
                <a:lnTo>
                  <a:pt x="0" y="6190488"/>
                </a:lnTo>
                <a:close/>
              </a:path>
            </a:pathLst>
          </a:custGeom>
          <a:blipFill>
            <a:blip r:embed="rId2">
              <a:alphaModFix amt="70000"/>
              <a:extLst>
                <a:ext uri="{28A0092B-C50C-407E-A947-70E740481C1C}">
                  <a14:useLocalDpi xmlns:a14="http://schemas.microsoft.com/office/drawing/2010/main" val="0"/>
                </a:ext>
              </a:extLst>
            </a:blip>
            <a:stretch>
              <a:fillRect/>
            </a:stretch>
          </a:blipFill>
        </p:spPr>
        <p:txBody>
          <a:bodyPr wrap="square">
            <a:noAutofit/>
          </a:bodyPr>
          <a:lstStyle/>
          <a:p>
            <a:r>
              <a:rPr lang="en-US"/>
              <a:t>Click icon to add picture</a:t>
            </a:r>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347133" y="6529916"/>
            <a:ext cx="1067625" cy="328084"/>
          </a:xfrm>
          <a:prstGeom prst="rect">
            <a:avLst/>
          </a:prstGeom>
        </p:spPr>
        <p:txBody>
          <a:bodyPr/>
          <a:lstStyle/>
          <a:p>
            <a:fld id="{E2ABEC49-741E-472F-866C-AE933A56DB01}" type="datetime1">
              <a:rPr lang="en-US" smtClean="0"/>
              <a:t>6/8/2026</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1204785" y="6529916"/>
            <a:ext cx="2805405" cy="328084"/>
          </a:xfrm>
          <a:prstGeom prst="rect">
            <a:avLst/>
          </a:prstGeom>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3960426" y="6529916"/>
            <a:ext cx="429207" cy="328084"/>
          </a:xfrm>
          <a:prstGeom prst="rect">
            <a:avLst/>
          </a:prstGeom>
        </p:spPr>
        <p:txBody>
          <a:bodyPr/>
          <a:lstStyle>
            <a:lvl1pPr>
              <a:defRPr>
                <a:solidFill>
                  <a:schemeClr val="tx1"/>
                </a:solidFill>
                <a:effectLst/>
              </a:defRPr>
            </a:lvl1pPr>
          </a:lstStyle>
          <a:p>
            <a:fld id="{CC057153-B650-4DEB-B370-79DDCFDCE934}" type="slidenum">
              <a:rPr lang="en-US" smtClean="0"/>
              <a:pPr/>
              <a:t>‹#›</a:t>
            </a:fld>
            <a:endParaRPr lang="en-US" dirty="0"/>
          </a:p>
        </p:txBody>
      </p:sp>
      <p:sp>
        <p:nvSpPr>
          <p:cNvPr id="4" name="Rectangle: Rounded Corners 3">
            <a:extLst>
              <a:ext uri="{FF2B5EF4-FFF2-40B4-BE49-F238E27FC236}">
                <a16:creationId xmlns:a16="http://schemas.microsoft.com/office/drawing/2014/main" id="{75A9B769-FEAE-2962-E26F-2A44DC7B32AC}"/>
              </a:ext>
            </a:extLst>
          </p:cNvPr>
          <p:cNvSpPr/>
          <p:nvPr/>
        </p:nvSpPr>
        <p:spPr>
          <a:xfrm>
            <a:off x="347133" y="328084"/>
            <a:ext cx="11497734" cy="6201833"/>
          </a:xfrm>
          <a:prstGeom prst="roundRect">
            <a:avLst>
              <a:gd name="adj" fmla="val 3015"/>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3623894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ontent with Picture 1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8300265" y="907300"/>
            <a:ext cx="3025702" cy="2114466"/>
          </a:xfrm>
        </p:spPr>
        <p:txBody>
          <a:bodyPr anchor="b"/>
          <a:lstStyle/>
          <a:p>
            <a:r>
              <a:rPr lang="en-US"/>
              <a:t>Click to edit Master title style</a:t>
            </a:r>
            <a:endParaRPr lang="en-US" dirty="0"/>
          </a:p>
        </p:txBody>
      </p:sp>
      <p:sp>
        <p:nvSpPr>
          <p:cNvPr id="9" name="Picture Placeholder 8">
            <a:extLst>
              <a:ext uri="{FF2B5EF4-FFF2-40B4-BE49-F238E27FC236}">
                <a16:creationId xmlns:a16="http://schemas.microsoft.com/office/drawing/2014/main" id="{D58BC462-E794-03C0-9112-F7F3BCEED143}"/>
              </a:ext>
            </a:extLst>
          </p:cNvPr>
          <p:cNvSpPr>
            <a:spLocks noGrp="1"/>
          </p:cNvSpPr>
          <p:nvPr>
            <p:ph type="pic" sz="quarter" idx="13"/>
          </p:nvPr>
        </p:nvSpPr>
        <p:spPr>
          <a:xfrm>
            <a:off x="358140" y="333756"/>
            <a:ext cx="7423225" cy="6190488"/>
          </a:xfrm>
          <a:custGeom>
            <a:avLst/>
            <a:gdLst>
              <a:gd name="connsiteX0" fmla="*/ 186643 w 7423225"/>
              <a:gd name="connsiteY0" fmla="*/ 0 h 6190488"/>
              <a:gd name="connsiteX1" fmla="*/ 7423225 w 7423225"/>
              <a:gd name="connsiteY1" fmla="*/ 0 h 6190488"/>
              <a:gd name="connsiteX2" fmla="*/ 7423225 w 7423225"/>
              <a:gd name="connsiteY2" fmla="*/ 6190488 h 6190488"/>
              <a:gd name="connsiteX3" fmla="*/ 186643 w 7423225"/>
              <a:gd name="connsiteY3" fmla="*/ 6190488 h 6190488"/>
              <a:gd name="connsiteX4" fmla="*/ 0 w 7423225"/>
              <a:gd name="connsiteY4" fmla="*/ 6003845 h 6190488"/>
              <a:gd name="connsiteX5" fmla="*/ 0 w 7423225"/>
              <a:gd name="connsiteY5" fmla="*/ 186643 h 6190488"/>
              <a:gd name="connsiteX6" fmla="*/ 186643 w 7423225"/>
              <a:gd name="connsiteY6" fmla="*/ 0 h 619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3225" h="6190488">
                <a:moveTo>
                  <a:pt x="186643" y="0"/>
                </a:moveTo>
                <a:lnTo>
                  <a:pt x="7423225" y="0"/>
                </a:lnTo>
                <a:lnTo>
                  <a:pt x="7423225" y="6190488"/>
                </a:lnTo>
                <a:lnTo>
                  <a:pt x="186643" y="6190488"/>
                </a:lnTo>
                <a:cubicBezTo>
                  <a:pt x="83563" y="6190488"/>
                  <a:pt x="0" y="6106925"/>
                  <a:pt x="0" y="6003845"/>
                </a:cubicBezTo>
                <a:lnTo>
                  <a:pt x="0" y="186643"/>
                </a:lnTo>
                <a:cubicBezTo>
                  <a:pt x="0" y="83563"/>
                  <a:pt x="83563" y="0"/>
                  <a:pt x="186643" y="0"/>
                </a:cubicBezTo>
                <a:close/>
              </a:path>
            </a:pathLst>
          </a:custGeom>
          <a:blipFill>
            <a:blip r:embed="rId2">
              <a:alphaModFix amt="70000"/>
              <a:extLst>
                <a:ext uri="{28A0092B-C50C-407E-A947-70E740481C1C}">
                  <a14:useLocalDpi xmlns:a14="http://schemas.microsoft.com/office/drawing/2010/main" val="0"/>
                </a:ext>
              </a:extLst>
            </a:blip>
            <a:stretch>
              <a:fillRect/>
            </a:stretch>
          </a:blipFill>
        </p:spPr>
        <p:txBody>
          <a:bodyPr wrap="square">
            <a:noAutofit/>
          </a:bodyPr>
          <a:lstStyle/>
          <a:p>
            <a:r>
              <a:rPr lang="en-US"/>
              <a:t>Click icon to add picture</a:t>
            </a:r>
            <a:endParaRPr lang="en-US" dirty="0"/>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8300265" y="3156095"/>
            <a:ext cx="3025702" cy="2794596"/>
          </a:xfrm>
        </p:spPr>
        <p:txBody>
          <a:bodyPr>
            <a:normAutofit/>
          </a:bodyPr>
          <a:lstStyle>
            <a:lvl1pPr marL="0" indent="0">
              <a:buNone/>
              <a:defRPr sz="1600"/>
            </a:lvl1pPr>
            <a:lvl2pPr marL="228600" indent="0">
              <a:buNone/>
              <a:defRPr sz="1400"/>
            </a:lvl2pPr>
            <a:lvl3pPr marL="457200" indent="0">
              <a:buNone/>
              <a:defRPr sz="1200"/>
            </a:lvl3pPr>
            <a:lvl4pPr marL="685800" indent="0">
              <a:buNone/>
              <a:defRPr sz="1100"/>
            </a:lvl4pPr>
            <a:lvl5pPr marL="914400" indent="0">
              <a:buNone/>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8343102" y="6529915"/>
            <a:ext cx="1003659" cy="328084"/>
          </a:xfrm>
          <a:prstGeom prst="rect">
            <a:avLst/>
          </a:prstGeom>
        </p:spPr>
        <p:txBody>
          <a:bodyPr/>
          <a:lstStyle>
            <a:lvl1pPr>
              <a:defRPr>
                <a:solidFill>
                  <a:schemeClr val="tx1"/>
                </a:solidFill>
                <a:effectLst/>
              </a:defRPr>
            </a:lvl1pPr>
          </a:lstStyle>
          <a:p>
            <a:fld id="{CB6BE5AC-BF33-4FE2-ADBE-F1A4AA52AA84}" type="datetime1">
              <a:rPr lang="en-US" smtClean="0"/>
              <a:t>6/8/2026</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9346761" y="6529915"/>
            <a:ext cx="2068899" cy="328084"/>
          </a:xfrm>
          <a:prstGeom prst="rect">
            <a:avLst/>
          </a:prstGeom>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
        <p:nvSpPr>
          <p:cNvPr id="4" name="Rectangle: Rounded Corners 3">
            <a:extLst>
              <a:ext uri="{FF2B5EF4-FFF2-40B4-BE49-F238E27FC236}">
                <a16:creationId xmlns:a16="http://schemas.microsoft.com/office/drawing/2014/main" id="{B3CB8547-3131-E62F-78BD-1E2AB8979C91}"/>
              </a:ext>
            </a:extLst>
          </p:cNvPr>
          <p:cNvSpPr/>
          <p:nvPr/>
        </p:nvSpPr>
        <p:spPr>
          <a:xfrm>
            <a:off x="347133" y="328084"/>
            <a:ext cx="11497734" cy="6201833"/>
          </a:xfrm>
          <a:prstGeom prst="roundRect">
            <a:avLst>
              <a:gd name="adj" fmla="val 3015"/>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786448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with Pictur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7103850" y="907302"/>
            <a:ext cx="4222117" cy="3697488"/>
          </a:xfrm>
        </p:spPr>
        <p:txBody>
          <a:bodyPr anchor="b">
            <a:normAutofit/>
          </a:bodyPr>
          <a:lstStyle>
            <a:lvl1pPr algn="l">
              <a:defRPr sz="5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7103850" y="4731335"/>
            <a:ext cx="4222117" cy="1219362"/>
          </a:xfrm>
        </p:spPr>
        <p:txBody>
          <a:bodyPr anchor="t">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Picture Placeholder 9">
            <a:extLst>
              <a:ext uri="{FF2B5EF4-FFF2-40B4-BE49-F238E27FC236}">
                <a16:creationId xmlns:a16="http://schemas.microsoft.com/office/drawing/2014/main" id="{3E190545-F7D8-0D1C-1BCC-C670CFFE0C60}"/>
              </a:ext>
            </a:extLst>
          </p:cNvPr>
          <p:cNvSpPr>
            <a:spLocks noGrp="1"/>
          </p:cNvSpPr>
          <p:nvPr>
            <p:ph type="pic" sz="quarter" idx="14"/>
          </p:nvPr>
        </p:nvSpPr>
        <p:spPr>
          <a:xfrm>
            <a:off x="358140" y="333756"/>
            <a:ext cx="6226810" cy="6190488"/>
          </a:xfrm>
          <a:custGeom>
            <a:avLst/>
            <a:gdLst>
              <a:gd name="connsiteX0" fmla="*/ 186643 w 6226810"/>
              <a:gd name="connsiteY0" fmla="*/ 0 h 6190488"/>
              <a:gd name="connsiteX1" fmla="*/ 6226810 w 6226810"/>
              <a:gd name="connsiteY1" fmla="*/ 0 h 6190488"/>
              <a:gd name="connsiteX2" fmla="*/ 6226810 w 6226810"/>
              <a:gd name="connsiteY2" fmla="*/ 6190488 h 6190488"/>
              <a:gd name="connsiteX3" fmla="*/ 186643 w 6226810"/>
              <a:gd name="connsiteY3" fmla="*/ 6190488 h 6190488"/>
              <a:gd name="connsiteX4" fmla="*/ 0 w 6226810"/>
              <a:gd name="connsiteY4" fmla="*/ 6003845 h 6190488"/>
              <a:gd name="connsiteX5" fmla="*/ 0 w 6226810"/>
              <a:gd name="connsiteY5" fmla="*/ 186643 h 6190488"/>
              <a:gd name="connsiteX6" fmla="*/ 186643 w 6226810"/>
              <a:gd name="connsiteY6" fmla="*/ 0 h 619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26810" h="6190488">
                <a:moveTo>
                  <a:pt x="186643" y="0"/>
                </a:moveTo>
                <a:lnTo>
                  <a:pt x="6226810" y="0"/>
                </a:lnTo>
                <a:lnTo>
                  <a:pt x="6226810" y="6190488"/>
                </a:lnTo>
                <a:lnTo>
                  <a:pt x="186643" y="6190488"/>
                </a:lnTo>
                <a:cubicBezTo>
                  <a:pt x="83563" y="6190488"/>
                  <a:pt x="0" y="6106925"/>
                  <a:pt x="0" y="6003845"/>
                </a:cubicBezTo>
                <a:lnTo>
                  <a:pt x="0" y="186643"/>
                </a:lnTo>
                <a:cubicBezTo>
                  <a:pt x="0" y="83563"/>
                  <a:pt x="83563" y="0"/>
                  <a:pt x="186643" y="0"/>
                </a:cubicBezTo>
                <a:close/>
              </a:path>
            </a:pathLst>
          </a:custGeom>
          <a:blipFill dpi="0" rotWithShape="1">
            <a:blip r:embed="rId2">
              <a:alphaModFix amt="70000"/>
              <a:extLst>
                <a:ext uri="{28A0092B-C50C-407E-A947-70E740481C1C}">
                  <a14:useLocalDpi xmlns:a14="http://schemas.microsoft.com/office/drawing/2010/main" val="0"/>
                </a:ext>
              </a:extLst>
            </a:blip>
            <a:srcRect/>
            <a:stretch>
              <a:fillRect/>
            </a:stretch>
          </a:blipFill>
        </p:spPr>
        <p:txBody>
          <a:bodyPr wrap="square">
            <a:noAutofit/>
          </a:bodyPr>
          <a:lstStyle/>
          <a:p>
            <a:r>
              <a:rPr lang="en-US"/>
              <a:t>Click icon to add picture</a:t>
            </a:r>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7168895" y="6529916"/>
            <a:ext cx="1707625" cy="328084"/>
          </a:xfrm>
          <a:prstGeom prst="rect">
            <a:avLst/>
          </a:prstGeom>
        </p:spPr>
        <p:txBody>
          <a:bodyPr/>
          <a:lstStyle>
            <a:lvl1pPr>
              <a:defRPr>
                <a:solidFill>
                  <a:schemeClr val="tx1"/>
                </a:solidFill>
                <a:effectLst/>
              </a:defRPr>
            </a:lvl1pPr>
          </a:lstStyle>
          <a:p>
            <a:fld id="{254E9985-91B3-42C8-B8D8-B565E04A5E57}" type="datetime1">
              <a:rPr lang="en-US" smtClean="0"/>
              <a:t>6/8/2026</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
        <p:nvSpPr>
          <p:cNvPr id="7" name="Rectangle: Rounded Corners 6">
            <a:extLst>
              <a:ext uri="{FF2B5EF4-FFF2-40B4-BE49-F238E27FC236}">
                <a16:creationId xmlns:a16="http://schemas.microsoft.com/office/drawing/2014/main" id="{E5DF5215-34B8-BE6B-A816-58B2F37B1D55}"/>
              </a:ext>
            </a:extLst>
          </p:cNvPr>
          <p:cNvSpPr/>
          <p:nvPr/>
        </p:nvSpPr>
        <p:spPr>
          <a:xfrm>
            <a:off x="347133" y="328084"/>
            <a:ext cx="11497734" cy="6201833"/>
          </a:xfrm>
          <a:prstGeom prst="roundRect">
            <a:avLst>
              <a:gd name="adj" fmla="val 3015"/>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69716850"/>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ntent with Picture 1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21733" y="5012268"/>
            <a:ext cx="3739896" cy="1390330"/>
          </a:xfrm>
        </p:spPr>
        <p:txBody>
          <a:bodyPr anchor="t">
            <a:normAutofit/>
          </a:bodyPr>
          <a:lstStyle>
            <a:lvl1pPr>
              <a:defRPr sz="3200"/>
            </a:lvl1pPr>
          </a:lstStyle>
          <a:p>
            <a:r>
              <a:rPr lang="en-US"/>
              <a:t>Click to edit Master title style</a:t>
            </a:r>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p:nvPr>
        </p:nvSpPr>
        <p:spPr>
          <a:xfrm>
            <a:off x="-1" y="0"/>
            <a:ext cx="12192000" cy="4635132"/>
          </a:xfrm>
          <a:blipFill>
            <a:blip r:embed="rId2">
              <a:alphaModFix amt="70000"/>
              <a:extLst>
                <a:ext uri="{28A0092B-C50C-407E-A947-70E740481C1C}">
                  <a14:useLocalDpi xmlns:a14="http://schemas.microsoft.com/office/drawing/2010/main" val="0"/>
                </a:ext>
              </a:extLst>
            </a:blip>
            <a:stretch>
              <a:fillRect/>
            </a:stretch>
          </a:blipFill>
        </p:spPr>
        <p:txBody>
          <a:bodyPr/>
          <a:lstStyle/>
          <a:p>
            <a:r>
              <a:rPr lang="en-US"/>
              <a:t>Click icon to add picture</a:t>
            </a:r>
            <a:endParaRPr lang="en-US" dirty="0"/>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5349240" y="5012267"/>
            <a:ext cx="6400800" cy="1390330"/>
          </a:xfrm>
        </p:spPr>
        <p:txBody>
          <a:bodyPr>
            <a:noAutofit/>
          </a:bodyPr>
          <a:lstStyle>
            <a:lvl1pPr marL="0" indent="0">
              <a:buFont typeface="Arial" panose="020B0604020202020204" pitchFamily="34" charset="0"/>
              <a:buNone/>
              <a:defRPr sz="1600"/>
            </a:lvl1pPr>
            <a:lvl2pPr marL="228600" indent="0">
              <a:buFont typeface="Arial" panose="020B0604020202020204" pitchFamily="34" charset="0"/>
              <a:buNone/>
              <a:defRPr sz="1400"/>
            </a:lvl2pPr>
            <a:lvl3pPr marL="457200" indent="0">
              <a:buFont typeface="Arial" panose="020B0604020202020204" pitchFamily="34" charset="0"/>
              <a:buNone/>
              <a:defRPr sz="1200"/>
            </a:lvl3pPr>
            <a:lvl4pPr marL="685800" indent="0">
              <a:buFont typeface="Arial" panose="020B0604020202020204" pitchFamily="34" charset="0"/>
              <a:buNone/>
              <a:defRPr sz="1100"/>
            </a:lvl4pPr>
            <a:lvl5pPr marL="914400" indent="0">
              <a:buFont typeface="Arial" panose="020B0604020202020204" pitchFamily="34" charset="0"/>
              <a:buNone/>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347132" y="6529916"/>
            <a:ext cx="3284341" cy="328084"/>
          </a:xfrm>
          <a:prstGeom prst="rect">
            <a:avLst/>
          </a:prstGeom>
        </p:spPr>
        <p:txBody>
          <a:bodyPr/>
          <a:lstStyle/>
          <a:p>
            <a:fld id="{851A88DF-44ED-436B-99D1-0B8CC5A92D9A}" type="datetime1">
              <a:rPr lang="en-US" smtClean="0"/>
              <a:t>6/8/2026</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5064656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ntent with Picture 1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21733" y="4162318"/>
            <a:ext cx="2953618" cy="1892808"/>
          </a:xfrm>
        </p:spPr>
        <p:txBody>
          <a:bodyPr anchor="t">
            <a:normAutofit/>
          </a:bodyPr>
          <a:lstStyle>
            <a:lvl1pPr>
              <a:defRPr sz="3200"/>
            </a:lvl1pPr>
          </a:lstStyle>
          <a:p>
            <a:r>
              <a:rPr lang="en-US"/>
              <a:t>Click to edit Master title style</a:t>
            </a:r>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p:nvPr>
        </p:nvSpPr>
        <p:spPr>
          <a:xfrm>
            <a:off x="-1" y="0"/>
            <a:ext cx="12192000" cy="3778270"/>
          </a:xfrm>
          <a:blipFill>
            <a:blip r:embed="rId2">
              <a:alphaModFix amt="70000"/>
              <a:extLst>
                <a:ext uri="{28A0092B-C50C-407E-A947-70E740481C1C}">
                  <a14:useLocalDpi xmlns:a14="http://schemas.microsoft.com/office/drawing/2010/main" val="0"/>
                </a:ext>
              </a:extLst>
            </a:blip>
            <a:stretch>
              <a:fillRect/>
            </a:stretch>
          </a:blipFill>
        </p:spPr>
        <p:txBody>
          <a:bodyPr/>
          <a:lstStyle/>
          <a:p>
            <a:r>
              <a:rPr lang="en-US"/>
              <a:t>Click icon to add picture</a:t>
            </a:r>
            <a:endParaRPr lang="en-US" dirty="0"/>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3977640" y="4162318"/>
            <a:ext cx="7772400" cy="2240280"/>
          </a:xfrm>
        </p:spPr>
        <p:txBody>
          <a:bodyPr>
            <a:noAutofit/>
          </a:bodyPr>
          <a:lstStyle>
            <a:lvl1pPr marL="285750" indent="-285750">
              <a:buFont typeface="Arial" panose="020B0604020202020204" pitchFamily="34" charset="0"/>
              <a:buChar char="•"/>
              <a:defRPr sz="1800"/>
            </a:lvl1pPr>
            <a:lvl2pPr marL="514350" indent="-285750">
              <a:buFont typeface="Arial" panose="020B0604020202020204" pitchFamily="34" charset="0"/>
              <a:buChar char="•"/>
              <a:defRPr sz="1600"/>
            </a:lvl2pPr>
            <a:lvl3pPr marL="742950" indent="-285750">
              <a:buFont typeface="Arial" panose="020B0604020202020204" pitchFamily="34" charset="0"/>
              <a:buChar char="•"/>
              <a:defRPr sz="1400"/>
            </a:lvl3pPr>
            <a:lvl4pPr marL="857250" indent="-171450">
              <a:buFont typeface="Arial" panose="020B0604020202020204" pitchFamily="34" charset="0"/>
              <a:buChar char="•"/>
              <a:defRPr sz="1200"/>
            </a:lvl4pPr>
            <a:lvl5pPr marL="1085850" indent="-171450">
              <a:buFont typeface="Arial" panose="020B0604020202020204" pitchFamily="34" charset="0"/>
              <a:buChar cha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347132" y="6529916"/>
            <a:ext cx="3284341" cy="328084"/>
          </a:xfrm>
          <a:prstGeom prst="rect">
            <a:avLst/>
          </a:prstGeom>
        </p:spPr>
        <p:txBody>
          <a:bodyPr/>
          <a:lstStyle/>
          <a:p>
            <a:fld id="{BEC9FA1C-AA60-4CCE-B788-3849E413B634}" type="datetime1">
              <a:rPr lang="en-US" smtClean="0"/>
              <a:t>6/8/2026</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41749755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ontent with Picture 1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21733" y="561425"/>
            <a:ext cx="2953618" cy="1892808"/>
          </a:xfrm>
        </p:spPr>
        <p:txBody>
          <a:bodyPr anchor="t">
            <a:normAutofit/>
          </a:bodyPr>
          <a:lstStyle>
            <a:lvl1pPr>
              <a:defRPr sz="3200"/>
            </a:lvl1pPr>
          </a:lstStyle>
          <a:p>
            <a:r>
              <a:rPr lang="en-US"/>
              <a:t>Click to edit Master title style</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137160" y="59778"/>
            <a:ext cx="3494314" cy="365125"/>
          </a:xfrm>
          <a:prstGeom prst="rect">
            <a:avLst/>
          </a:prstGeom>
        </p:spPr>
        <p:txBody>
          <a:bodyPr/>
          <a:lstStyle/>
          <a:p>
            <a:fld id="{401AF4C7-240F-4AB8-A2FA-D99DF3F7CE1C}" type="datetime1">
              <a:rPr lang="en-US" smtClean="0"/>
              <a:t>6/8/2026</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8876521" y="59778"/>
            <a:ext cx="2805405" cy="365125"/>
          </a:xfrm>
          <a:prstGeom prst="rect">
            <a:avLst/>
          </a:prstGeom>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11632162" y="59778"/>
            <a:ext cx="429207" cy="365125"/>
          </a:xfrm>
          <a:prstGeom prst="rect">
            <a:avLst/>
          </a:prstGeom>
        </p:spPr>
        <p:txBody>
          <a:bodyPr/>
          <a:lstStyle/>
          <a:p>
            <a:fld id="{CC057153-B650-4DEB-B370-79DDCFDCE934}" type="slidenum">
              <a:rPr lang="en-US" smtClean="0"/>
              <a:t>‹#›</a:t>
            </a:fld>
            <a:endParaRPr lang="en-US" dirty="0"/>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3977640" y="561425"/>
            <a:ext cx="7772400" cy="2240280"/>
          </a:xfrm>
        </p:spPr>
        <p:txBody>
          <a:bodyPr>
            <a:noAutofit/>
          </a:bodyPr>
          <a:lstStyle>
            <a:lvl1pPr marL="285750" indent="-285750">
              <a:buFont typeface="Arial" panose="020B0604020202020204" pitchFamily="34" charset="0"/>
              <a:buChar char="•"/>
              <a:defRPr sz="1800"/>
            </a:lvl1pPr>
            <a:lvl2pPr marL="514350" indent="-285750">
              <a:buFont typeface="Arial" panose="020B0604020202020204" pitchFamily="34" charset="0"/>
              <a:buChar char="•"/>
              <a:defRPr sz="1600"/>
            </a:lvl2pPr>
            <a:lvl3pPr marL="742950" indent="-285750">
              <a:buFont typeface="Arial" panose="020B0604020202020204" pitchFamily="34" charset="0"/>
              <a:buChar char="•"/>
              <a:defRPr sz="1400"/>
            </a:lvl3pPr>
            <a:lvl4pPr marL="857250" indent="-171450">
              <a:buFont typeface="Arial" panose="020B0604020202020204" pitchFamily="34" charset="0"/>
              <a:buChar char="•"/>
              <a:defRPr sz="1200"/>
            </a:lvl4pPr>
            <a:lvl5pPr marL="1085850" indent="-171450">
              <a:buFont typeface="Arial" panose="020B0604020202020204" pitchFamily="34" charset="0"/>
              <a:buChar cha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p:nvPr>
        </p:nvSpPr>
        <p:spPr>
          <a:xfrm>
            <a:off x="-1" y="3079730"/>
            <a:ext cx="12192000" cy="3778270"/>
          </a:xfrm>
          <a:blipFill>
            <a:blip r:embed="rId2">
              <a:alphaModFix amt="70000"/>
              <a:extLst>
                <a:ext uri="{28A0092B-C50C-407E-A947-70E740481C1C}">
                  <a14:useLocalDpi xmlns:a14="http://schemas.microsoft.com/office/drawing/2010/main" val="0"/>
                </a:ext>
              </a:extLst>
            </a:blip>
            <a:stretch>
              <a:fillRect/>
            </a:stretch>
          </a:blipFill>
        </p:spPr>
        <p:txBody>
          <a:bodyPr/>
          <a:lstStyle/>
          <a:p>
            <a:r>
              <a:rPr lang="en-US"/>
              <a:t>Click icon to add picture</a:t>
            </a:r>
            <a:endParaRPr lang="en-US" dirty="0"/>
          </a:p>
        </p:txBody>
      </p:sp>
    </p:spTree>
    <p:extLst>
      <p:ext uri="{BB962C8B-B14F-4D97-AF65-F5344CB8AC3E}">
        <p14:creationId xmlns:p14="http://schemas.microsoft.com/office/powerpoint/2010/main" val="252566481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ontent with Picture 15">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707AF85-94F0-A688-031E-5C9B12E7DA2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12646" y="1810322"/>
            <a:ext cx="4547183" cy="4444173"/>
          </a:xfrm>
          <a:prstGeom prst="rect">
            <a:avLst/>
          </a:prstGeom>
        </p:spPr>
      </p:pic>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6" y="603504"/>
            <a:ext cx="10972802" cy="970463"/>
          </a:xfrm>
        </p:spPr>
        <p:txBody>
          <a:bodyPr anchor="ctr"/>
          <a:lstStyle/>
          <a:p>
            <a:r>
              <a:rPr lang="en-US"/>
              <a:t>Click to edit Master title style</a:t>
            </a:r>
          </a:p>
        </p:txBody>
      </p:sp>
      <p:sp>
        <p:nvSpPr>
          <p:cNvPr id="11" name="Picture Placeholder 10">
            <a:extLst>
              <a:ext uri="{FF2B5EF4-FFF2-40B4-BE49-F238E27FC236}">
                <a16:creationId xmlns:a16="http://schemas.microsoft.com/office/drawing/2014/main" id="{0FEB7308-4C28-B462-9DD9-8D821D48BBBA}"/>
              </a:ext>
            </a:extLst>
          </p:cNvPr>
          <p:cNvSpPr>
            <a:spLocks noGrp="1"/>
          </p:cNvSpPr>
          <p:nvPr>
            <p:ph type="pic" sz="quarter" idx="16"/>
          </p:nvPr>
        </p:nvSpPr>
        <p:spPr>
          <a:xfrm>
            <a:off x="898331" y="2044501"/>
            <a:ext cx="3975817" cy="3975817"/>
          </a:xfrm>
          <a:custGeom>
            <a:avLst/>
            <a:gdLst>
              <a:gd name="connsiteX0" fmla="*/ 1987909 w 3975817"/>
              <a:gd name="connsiteY0" fmla="*/ 0 h 3975817"/>
              <a:gd name="connsiteX1" fmla="*/ 3975817 w 3975817"/>
              <a:gd name="connsiteY1" fmla="*/ 1987909 h 3975817"/>
              <a:gd name="connsiteX2" fmla="*/ 1987909 w 3975817"/>
              <a:gd name="connsiteY2" fmla="*/ 3975817 h 3975817"/>
              <a:gd name="connsiteX3" fmla="*/ 0 w 3975817"/>
              <a:gd name="connsiteY3" fmla="*/ 1987909 h 3975817"/>
              <a:gd name="connsiteX4" fmla="*/ 1987909 w 3975817"/>
              <a:gd name="connsiteY4" fmla="*/ 0 h 3975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5817" h="3975817">
                <a:moveTo>
                  <a:pt x="1987909" y="0"/>
                </a:moveTo>
                <a:cubicBezTo>
                  <a:pt x="3085800" y="0"/>
                  <a:pt x="3975817" y="890017"/>
                  <a:pt x="3975817" y="1987909"/>
                </a:cubicBezTo>
                <a:cubicBezTo>
                  <a:pt x="3975817" y="3085800"/>
                  <a:pt x="3085800" y="3975817"/>
                  <a:pt x="1987909" y="3975817"/>
                </a:cubicBezTo>
                <a:cubicBezTo>
                  <a:pt x="890017" y="3975817"/>
                  <a:pt x="0" y="3085800"/>
                  <a:pt x="0" y="1987909"/>
                </a:cubicBezTo>
                <a:cubicBezTo>
                  <a:pt x="0" y="890017"/>
                  <a:pt x="890017" y="0"/>
                  <a:pt x="1987909" y="0"/>
                </a:cubicBezTo>
                <a:close/>
              </a:path>
            </a:pathLst>
          </a:custGeom>
          <a:blipFill dpi="0" rotWithShape="1">
            <a:blip r:embed="rId3">
              <a:alphaModFix amt="70000"/>
              <a:extLst>
                <a:ext uri="{28A0092B-C50C-407E-A947-70E740481C1C}">
                  <a14:useLocalDpi xmlns:a14="http://schemas.microsoft.com/office/drawing/2010/main" val="0"/>
                </a:ext>
              </a:extLst>
            </a:blip>
            <a:srcRect/>
            <a:stretch>
              <a:fillRect/>
            </a:stretch>
          </a:blipFill>
        </p:spPr>
        <p:txBody>
          <a:bodyPr wrap="square">
            <a:noAutofit/>
          </a:bodyPr>
          <a:lstStyle/>
          <a:p>
            <a:r>
              <a:rPr lang="en-US"/>
              <a:t>Click icon to add picture</a:t>
            </a:r>
            <a:endParaRPr lang="en-US" dirty="0"/>
          </a:p>
        </p:txBody>
      </p:sp>
      <p:sp>
        <p:nvSpPr>
          <p:cNvPr id="8" name="Content Placeholder 7">
            <a:extLst>
              <a:ext uri="{FF2B5EF4-FFF2-40B4-BE49-F238E27FC236}">
                <a16:creationId xmlns:a16="http://schemas.microsoft.com/office/drawing/2014/main" id="{C1897688-419F-6EB2-5CC1-DC14924E5FC3}"/>
              </a:ext>
            </a:extLst>
          </p:cNvPr>
          <p:cNvSpPr>
            <a:spLocks noGrp="1"/>
          </p:cNvSpPr>
          <p:nvPr>
            <p:ph sz="quarter" idx="14"/>
          </p:nvPr>
        </p:nvSpPr>
        <p:spPr>
          <a:xfrm>
            <a:off x="6096000" y="1828800"/>
            <a:ext cx="5483355" cy="44288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347132" y="6529916"/>
            <a:ext cx="3284341" cy="328084"/>
          </a:xfrm>
          <a:prstGeom prst="rect">
            <a:avLst/>
          </a:prstGeom>
        </p:spPr>
        <p:txBody>
          <a:bodyPr/>
          <a:lstStyle/>
          <a:p>
            <a:fld id="{387AD299-DE61-4CBB-BC93-03EDAFFAD605}" type="datetime1">
              <a:rPr lang="en-US" smtClean="0"/>
              <a:t>6/8/2026</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13712010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ontent with Picture 16">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B5BFD4E-5044-9769-5E8F-5BEC1C2A215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12648" y="2271376"/>
            <a:ext cx="4155294" cy="4061162"/>
          </a:xfrm>
          <a:prstGeom prst="rect">
            <a:avLst/>
          </a:prstGeom>
        </p:spPr>
      </p:pic>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8" y="548639"/>
            <a:ext cx="4672584" cy="1453896"/>
          </a:xfrm>
        </p:spPr>
        <p:txBody>
          <a:bodyPr>
            <a:normAutofit/>
          </a:bodyPr>
          <a:lstStyle>
            <a:lvl1pPr>
              <a:defRPr sz="3600"/>
            </a:lvl1pPr>
          </a:lstStyle>
          <a:p>
            <a:r>
              <a:rPr lang="en-US"/>
              <a:t>Click to edit Master title style</a:t>
            </a:r>
          </a:p>
        </p:txBody>
      </p:sp>
      <p:sp>
        <p:nvSpPr>
          <p:cNvPr id="14" name="Picture Placeholder 13">
            <a:extLst>
              <a:ext uri="{FF2B5EF4-FFF2-40B4-BE49-F238E27FC236}">
                <a16:creationId xmlns:a16="http://schemas.microsoft.com/office/drawing/2014/main" id="{D4DA44E7-3265-78D1-59E3-AEFDF6112DD6}"/>
              </a:ext>
            </a:extLst>
          </p:cNvPr>
          <p:cNvSpPr>
            <a:spLocks noGrp="1"/>
          </p:cNvSpPr>
          <p:nvPr>
            <p:ph type="pic" sz="quarter" idx="16"/>
          </p:nvPr>
        </p:nvSpPr>
        <p:spPr>
          <a:xfrm>
            <a:off x="873710" y="2485372"/>
            <a:ext cx="3633170" cy="3633170"/>
          </a:xfrm>
          <a:custGeom>
            <a:avLst/>
            <a:gdLst>
              <a:gd name="connsiteX0" fmla="*/ 1816585 w 3633170"/>
              <a:gd name="connsiteY0" fmla="*/ 0 h 3633170"/>
              <a:gd name="connsiteX1" fmla="*/ 3633170 w 3633170"/>
              <a:gd name="connsiteY1" fmla="*/ 1816585 h 3633170"/>
              <a:gd name="connsiteX2" fmla="*/ 1816585 w 3633170"/>
              <a:gd name="connsiteY2" fmla="*/ 3633170 h 3633170"/>
              <a:gd name="connsiteX3" fmla="*/ 0 w 3633170"/>
              <a:gd name="connsiteY3" fmla="*/ 1816585 h 3633170"/>
              <a:gd name="connsiteX4" fmla="*/ 1816585 w 3633170"/>
              <a:gd name="connsiteY4" fmla="*/ 0 h 36331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3170" h="3633170">
                <a:moveTo>
                  <a:pt x="1816585" y="0"/>
                </a:moveTo>
                <a:cubicBezTo>
                  <a:pt x="2819857" y="0"/>
                  <a:pt x="3633170" y="813313"/>
                  <a:pt x="3633170" y="1816585"/>
                </a:cubicBezTo>
                <a:cubicBezTo>
                  <a:pt x="3633170" y="2819857"/>
                  <a:pt x="2819857" y="3633170"/>
                  <a:pt x="1816585" y="3633170"/>
                </a:cubicBezTo>
                <a:cubicBezTo>
                  <a:pt x="813313" y="3633170"/>
                  <a:pt x="0" y="2819857"/>
                  <a:pt x="0" y="1816585"/>
                </a:cubicBezTo>
                <a:cubicBezTo>
                  <a:pt x="0" y="813313"/>
                  <a:pt x="813313" y="0"/>
                  <a:pt x="1816585" y="0"/>
                </a:cubicBezTo>
                <a:close/>
              </a:path>
            </a:pathLst>
          </a:custGeom>
          <a:blipFill dpi="0" rotWithShape="1">
            <a:blip r:embed="rId3">
              <a:alphaModFix amt="70000"/>
              <a:extLst>
                <a:ext uri="{28A0092B-C50C-407E-A947-70E740481C1C}">
                  <a14:useLocalDpi xmlns:a14="http://schemas.microsoft.com/office/drawing/2010/main" val="0"/>
                </a:ext>
              </a:extLst>
            </a:blip>
            <a:srcRect/>
            <a:stretch>
              <a:fillRect/>
            </a:stretch>
          </a:blipFill>
        </p:spPr>
        <p:txBody>
          <a:bodyPr wrap="square">
            <a:noAutofit/>
          </a:bodyPr>
          <a:lstStyle/>
          <a:p>
            <a:r>
              <a:rPr lang="en-US"/>
              <a:t>Click icon to add picture</a:t>
            </a:r>
            <a:endParaRPr lang="en-US" dirty="0"/>
          </a:p>
        </p:txBody>
      </p:sp>
      <p:sp>
        <p:nvSpPr>
          <p:cNvPr id="8" name="Content Placeholder 7">
            <a:extLst>
              <a:ext uri="{FF2B5EF4-FFF2-40B4-BE49-F238E27FC236}">
                <a16:creationId xmlns:a16="http://schemas.microsoft.com/office/drawing/2014/main" id="{8BAC3300-BF12-B200-9F06-8D5AC45CB7EF}"/>
              </a:ext>
            </a:extLst>
          </p:cNvPr>
          <p:cNvSpPr>
            <a:spLocks noGrp="1"/>
          </p:cNvSpPr>
          <p:nvPr>
            <p:ph sz="quarter" idx="14"/>
          </p:nvPr>
        </p:nvSpPr>
        <p:spPr>
          <a:xfrm>
            <a:off x="6096000" y="549275"/>
            <a:ext cx="5585925" cy="57832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347132" y="6529916"/>
            <a:ext cx="3284341" cy="328084"/>
          </a:xfrm>
          <a:prstGeom prst="rect">
            <a:avLst/>
          </a:prstGeom>
        </p:spPr>
        <p:txBody>
          <a:bodyPr/>
          <a:lstStyle/>
          <a:p>
            <a:fld id="{FB9632C8-AF7D-4924-8414-5F0F98946906}" type="datetime1">
              <a:rPr lang="en-US" smtClean="0"/>
              <a:t>6/8/2026</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65682918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ontent with Picture 17">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B50B4B-78CB-E542-02D9-864CE61BF8A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37715" y="2311121"/>
            <a:ext cx="4085820" cy="3993262"/>
          </a:xfrm>
          <a:prstGeom prst="rect">
            <a:avLst/>
          </a:prstGeom>
        </p:spPr>
      </p:pic>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4678" y="550217"/>
            <a:ext cx="3657603" cy="1453896"/>
          </a:xfrm>
        </p:spPr>
        <p:txBody>
          <a:bodyPr anchor="t">
            <a:normAutofit/>
          </a:bodyPr>
          <a:lstStyle>
            <a:lvl1pPr>
              <a:defRPr sz="3200"/>
            </a:lvl1pPr>
          </a:lstStyle>
          <a:p>
            <a:r>
              <a:rPr lang="en-US"/>
              <a:t>Click to edit Master title style</a:t>
            </a:r>
            <a:endParaRPr lang="en-US" dirty="0"/>
          </a:p>
        </p:txBody>
      </p:sp>
      <p:sp>
        <p:nvSpPr>
          <p:cNvPr id="12" name="Picture Placeholder 11">
            <a:extLst>
              <a:ext uri="{FF2B5EF4-FFF2-40B4-BE49-F238E27FC236}">
                <a16:creationId xmlns:a16="http://schemas.microsoft.com/office/drawing/2014/main" id="{AA5E0D2B-AF9D-6520-DEF7-6EF60AC4660E}"/>
              </a:ext>
            </a:extLst>
          </p:cNvPr>
          <p:cNvSpPr>
            <a:spLocks noGrp="1"/>
          </p:cNvSpPr>
          <p:nvPr>
            <p:ph type="pic" sz="quarter" idx="16"/>
          </p:nvPr>
        </p:nvSpPr>
        <p:spPr>
          <a:xfrm>
            <a:off x="694412" y="2521539"/>
            <a:ext cx="3572426" cy="3572426"/>
          </a:xfrm>
          <a:custGeom>
            <a:avLst/>
            <a:gdLst>
              <a:gd name="connsiteX0" fmla="*/ 1786213 w 3572426"/>
              <a:gd name="connsiteY0" fmla="*/ 0 h 3572426"/>
              <a:gd name="connsiteX1" fmla="*/ 3572426 w 3572426"/>
              <a:gd name="connsiteY1" fmla="*/ 1786213 h 3572426"/>
              <a:gd name="connsiteX2" fmla="*/ 1786213 w 3572426"/>
              <a:gd name="connsiteY2" fmla="*/ 3572426 h 3572426"/>
              <a:gd name="connsiteX3" fmla="*/ 0 w 3572426"/>
              <a:gd name="connsiteY3" fmla="*/ 1786213 h 3572426"/>
              <a:gd name="connsiteX4" fmla="*/ 1786213 w 3572426"/>
              <a:gd name="connsiteY4" fmla="*/ 0 h 3572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2426" h="3572426">
                <a:moveTo>
                  <a:pt x="1786213" y="0"/>
                </a:moveTo>
                <a:cubicBezTo>
                  <a:pt x="2772711" y="0"/>
                  <a:pt x="3572426" y="799715"/>
                  <a:pt x="3572426" y="1786213"/>
                </a:cubicBezTo>
                <a:cubicBezTo>
                  <a:pt x="3572426" y="2772711"/>
                  <a:pt x="2772711" y="3572426"/>
                  <a:pt x="1786213" y="3572426"/>
                </a:cubicBezTo>
                <a:cubicBezTo>
                  <a:pt x="799715" y="3572426"/>
                  <a:pt x="0" y="2772711"/>
                  <a:pt x="0" y="1786213"/>
                </a:cubicBezTo>
                <a:cubicBezTo>
                  <a:pt x="0" y="799715"/>
                  <a:pt x="799715" y="0"/>
                  <a:pt x="1786213" y="0"/>
                </a:cubicBezTo>
                <a:close/>
              </a:path>
            </a:pathLst>
          </a:custGeom>
          <a:blipFill dpi="0" rotWithShape="1">
            <a:blip r:embed="rId3">
              <a:alphaModFix amt="70000"/>
              <a:extLst>
                <a:ext uri="{28A0092B-C50C-407E-A947-70E740481C1C}">
                  <a14:useLocalDpi xmlns:a14="http://schemas.microsoft.com/office/drawing/2010/main" val="0"/>
                </a:ext>
              </a:extLst>
            </a:blip>
            <a:srcRect/>
            <a:stretch>
              <a:fillRect/>
            </a:stretch>
          </a:blipFill>
        </p:spPr>
        <p:txBody>
          <a:bodyPr wrap="square">
            <a:noAutofit/>
          </a:bodyPr>
          <a:lstStyle/>
          <a:p>
            <a:r>
              <a:rPr lang="en-US"/>
              <a:t>Click icon to add picture</a:t>
            </a:r>
            <a:endParaRPr lang="en-US" dirty="0"/>
          </a:p>
        </p:txBody>
      </p:sp>
      <p:sp>
        <p:nvSpPr>
          <p:cNvPr id="8" name="Content Placeholder 7">
            <a:extLst>
              <a:ext uri="{FF2B5EF4-FFF2-40B4-BE49-F238E27FC236}">
                <a16:creationId xmlns:a16="http://schemas.microsoft.com/office/drawing/2014/main" id="{83F7B03F-5EDA-605B-1A2E-F48896E48939}"/>
              </a:ext>
            </a:extLst>
          </p:cNvPr>
          <p:cNvSpPr>
            <a:spLocks noGrp="1"/>
          </p:cNvSpPr>
          <p:nvPr>
            <p:ph sz="quarter" idx="14"/>
          </p:nvPr>
        </p:nvSpPr>
        <p:spPr>
          <a:xfrm>
            <a:off x="5016500" y="549275"/>
            <a:ext cx="6561138" cy="57594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347132" y="6529916"/>
            <a:ext cx="3284341" cy="328084"/>
          </a:xfrm>
          <a:prstGeom prst="rect">
            <a:avLst/>
          </a:prstGeom>
        </p:spPr>
        <p:txBody>
          <a:bodyPr/>
          <a:lstStyle/>
          <a:p>
            <a:fld id="{CB60CA09-D196-4E75-A4BA-F561F149C1FC}" type="datetime1">
              <a:rPr lang="en-US" smtClean="0"/>
              <a:t>6/8/2026</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94261412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Content with Picture 18">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25626D2-80B1-31C0-8C4C-03AEBF6B450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335066" y="2105276"/>
            <a:ext cx="4085820" cy="3993262"/>
          </a:xfrm>
          <a:prstGeom prst="rect">
            <a:avLst/>
          </a:prstGeom>
        </p:spPr>
      </p:pic>
      <p:sp>
        <p:nvSpPr>
          <p:cNvPr id="17" name="Title 1">
            <a:extLst>
              <a:ext uri="{FF2B5EF4-FFF2-40B4-BE49-F238E27FC236}">
                <a16:creationId xmlns:a16="http://schemas.microsoft.com/office/drawing/2014/main" id="{FB8AD6A1-C215-DFF8-ECFA-D092D628B627}"/>
              </a:ext>
            </a:extLst>
          </p:cNvPr>
          <p:cNvSpPr>
            <a:spLocks noGrp="1"/>
          </p:cNvSpPr>
          <p:nvPr>
            <p:ph type="title"/>
          </p:nvPr>
        </p:nvSpPr>
        <p:spPr>
          <a:xfrm>
            <a:off x="612647" y="907303"/>
            <a:ext cx="10966706" cy="1132258"/>
          </a:xfrm>
        </p:spPr>
        <p:txBody>
          <a:bodyPr/>
          <a:lstStyle>
            <a:lvl1pPr>
              <a:defRPr>
                <a:latin typeface="+mj-lt"/>
              </a:defRPr>
            </a:lvl1pPr>
          </a:lstStyle>
          <a:p>
            <a:r>
              <a:rPr lang="en-US"/>
              <a:t>Click to edit Master title style</a:t>
            </a:r>
            <a:endParaRPr lang="en-US" dirty="0"/>
          </a:p>
        </p:txBody>
      </p:sp>
      <p:sp>
        <p:nvSpPr>
          <p:cNvPr id="15" name="Text Placeholder 3">
            <a:extLst>
              <a:ext uri="{FF2B5EF4-FFF2-40B4-BE49-F238E27FC236}">
                <a16:creationId xmlns:a16="http://schemas.microsoft.com/office/drawing/2014/main" id="{2F6745D6-F853-FF75-28EF-2DD864956FC7}"/>
              </a:ext>
            </a:extLst>
          </p:cNvPr>
          <p:cNvSpPr>
            <a:spLocks noGrp="1"/>
          </p:cNvSpPr>
          <p:nvPr>
            <p:ph type="body" sz="half" idx="2"/>
          </p:nvPr>
        </p:nvSpPr>
        <p:spPr>
          <a:xfrm>
            <a:off x="612647" y="2311121"/>
            <a:ext cx="6158266" cy="3993262"/>
          </a:xfrm>
        </p:spPr>
        <p:txBody>
          <a:bodyPr anchor="t">
            <a:normAutofit/>
          </a:bodyPr>
          <a:lstStyle>
            <a:lvl1pPr marL="0" indent="0">
              <a:buNone/>
              <a:defRPr sz="1400"/>
            </a:lvl1pPr>
            <a:lvl2pPr marL="457200" indent="0">
              <a:buNone/>
              <a:defRPr sz="1200"/>
            </a:lvl2pPr>
            <a:lvl3pPr marL="914400" indent="0">
              <a:buNone/>
              <a:defRPr sz="1100"/>
            </a:lvl3pPr>
            <a:lvl4pPr marL="1371600" indent="0">
              <a:buNone/>
              <a:defRPr sz="900"/>
            </a:lvl4pPr>
            <a:lvl5pPr marL="1828800" indent="0">
              <a:buNone/>
              <a:defRPr sz="9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Picture Placeholder 7">
            <a:extLst>
              <a:ext uri="{FF2B5EF4-FFF2-40B4-BE49-F238E27FC236}">
                <a16:creationId xmlns:a16="http://schemas.microsoft.com/office/drawing/2014/main" id="{D366C839-A25F-2CB3-40B9-811BB4C75134}"/>
              </a:ext>
            </a:extLst>
          </p:cNvPr>
          <p:cNvSpPr>
            <a:spLocks noGrp="1"/>
          </p:cNvSpPr>
          <p:nvPr>
            <p:ph type="pic" sz="quarter" idx="15"/>
          </p:nvPr>
        </p:nvSpPr>
        <p:spPr>
          <a:xfrm>
            <a:off x="7591763" y="2315694"/>
            <a:ext cx="3572426" cy="3572426"/>
          </a:xfrm>
          <a:custGeom>
            <a:avLst/>
            <a:gdLst>
              <a:gd name="connsiteX0" fmla="*/ 1786213 w 3572426"/>
              <a:gd name="connsiteY0" fmla="*/ 0 h 3572426"/>
              <a:gd name="connsiteX1" fmla="*/ 3572426 w 3572426"/>
              <a:gd name="connsiteY1" fmla="*/ 1786213 h 3572426"/>
              <a:gd name="connsiteX2" fmla="*/ 1786213 w 3572426"/>
              <a:gd name="connsiteY2" fmla="*/ 3572426 h 3572426"/>
              <a:gd name="connsiteX3" fmla="*/ 0 w 3572426"/>
              <a:gd name="connsiteY3" fmla="*/ 1786213 h 3572426"/>
              <a:gd name="connsiteX4" fmla="*/ 1786213 w 3572426"/>
              <a:gd name="connsiteY4" fmla="*/ 0 h 3572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2426" h="3572426">
                <a:moveTo>
                  <a:pt x="1786213" y="0"/>
                </a:moveTo>
                <a:cubicBezTo>
                  <a:pt x="2772711" y="0"/>
                  <a:pt x="3572426" y="799715"/>
                  <a:pt x="3572426" y="1786213"/>
                </a:cubicBezTo>
                <a:cubicBezTo>
                  <a:pt x="3572426" y="2772711"/>
                  <a:pt x="2772711" y="3572426"/>
                  <a:pt x="1786213" y="3572426"/>
                </a:cubicBezTo>
                <a:cubicBezTo>
                  <a:pt x="799715" y="3572426"/>
                  <a:pt x="0" y="2772711"/>
                  <a:pt x="0" y="1786213"/>
                </a:cubicBezTo>
                <a:cubicBezTo>
                  <a:pt x="0" y="799715"/>
                  <a:pt x="799715" y="0"/>
                  <a:pt x="1786213" y="0"/>
                </a:cubicBezTo>
                <a:close/>
              </a:path>
            </a:pathLst>
          </a:custGeom>
          <a:blipFill dpi="0" rotWithShape="1">
            <a:blip r:embed="rId3">
              <a:alphaModFix amt="70000"/>
              <a:extLst>
                <a:ext uri="{28A0092B-C50C-407E-A947-70E740481C1C}">
                  <a14:useLocalDpi xmlns:a14="http://schemas.microsoft.com/office/drawing/2010/main" val="0"/>
                </a:ext>
              </a:extLst>
            </a:blip>
            <a:srcRect/>
            <a:stretch>
              <a:fillRect/>
            </a:stretch>
          </a:blipFill>
        </p:spPr>
        <p:txBody>
          <a:bodyPr wrap="square">
            <a:noAutofit/>
          </a:bodyPr>
          <a:lstStyle/>
          <a:p>
            <a:r>
              <a:rPr lang="en-US"/>
              <a:t>Click icon to add picture</a:t>
            </a:r>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347132" y="6529916"/>
            <a:ext cx="3284341" cy="328084"/>
          </a:xfrm>
          <a:prstGeom prst="rect">
            <a:avLst/>
          </a:prstGeom>
        </p:spPr>
        <p:txBody>
          <a:bodyPr/>
          <a:lstStyle/>
          <a:p>
            <a:fld id="{E44CA941-2112-4108-B577-DDB22688A338}" type="datetime1">
              <a:rPr lang="en-US" smtClean="0"/>
              <a:t>6/8/2026</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69513751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7C0B019-1F65-5FF3-EACC-1DBD4333A0E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700064" y="557784"/>
            <a:ext cx="5914085" cy="5780110"/>
          </a:xfrm>
          <a:prstGeom prst="rect">
            <a:avLst/>
          </a:prstGeom>
        </p:spPr>
      </p:pic>
      <p:sp>
        <p:nvSpPr>
          <p:cNvPr id="3" name="Title 1">
            <a:extLst>
              <a:ext uri="{FF2B5EF4-FFF2-40B4-BE49-F238E27FC236}">
                <a16:creationId xmlns:a16="http://schemas.microsoft.com/office/drawing/2014/main" id="{6763DD55-592C-903A-3F9C-A96924CFEAC8}"/>
              </a:ext>
            </a:extLst>
          </p:cNvPr>
          <p:cNvSpPr>
            <a:spLocks noGrp="1"/>
          </p:cNvSpPr>
          <p:nvPr>
            <p:ph type="title"/>
          </p:nvPr>
        </p:nvSpPr>
        <p:spPr>
          <a:xfrm>
            <a:off x="612648" y="907302"/>
            <a:ext cx="4361688" cy="1649694"/>
          </a:xfrm>
        </p:spPr>
        <p:txBody>
          <a:bodyPr anchor="t"/>
          <a:lstStyle/>
          <a:p>
            <a:r>
              <a:rPr lang="en-US"/>
              <a:t>Click to edit Master title style</a:t>
            </a:r>
            <a:endParaRPr lang="en-US" dirty="0"/>
          </a:p>
        </p:txBody>
      </p:sp>
      <p:sp>
        <p:nvSpPr>
          <p:cNvPr id="4" name="Text Placeholder 3">
            <a:extLst>
              <a:ext uri="{FF2B5EF4-FFF2-40B4-BE49-F238E27FC236}">
                <a16:creationId xmlns:a16="http://schemas.microsoft.com/office/drawing/2014/main" id="{F32C4A61-EF2A-C5A5-B150-4448600B3937}"/>
              </a:ext>
            </a:extLst>
          </p:cNvPr>
          <p:cNvSpPr>
            <a:spLocks noGrp="1"/>
          </p:cNvSpPr>
          <p:nvPr>
            <p:ph type="body" sz="half" idx="2"/>
          </p:nvPr>
        </p:nvSpPr>
        <p:spPr>
          <a:xfrm>
            <a:off x="612648" y="2826137"/>
            <a:ext cx="4361688" cy="3434638"/>
          </a:xfrm>
        </p:spPr>
        <p:txBody>
          <a:bodyPr anchor="b">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2" name="Picture Placeholder 11">
            <a:extLst>
              <a:ext uri="{FF2B5EF4-FFF2-40B4-BE49-F238E27FC236}">
                <a16:creationId xmlns:a16="http://schemas.microsoft.com/office/drawing/2014/main" id="{051C0813-C057-2B90-9C5A-3AE995C89739}"/>
              </a:ext>
            </a:extLst>
          </p:cNvPr>
          <p:cNvSpPr>
            <a:spLocks noGrp="1"/>
          </p:cNvSpPr>
          <p:nvPr>
            <p:ph type="pic" sz="quarter" idx="15"/>
          </p:nvPr>
        </p:nvSpPr>
        <p:spPr>
          <a:xfrm>
            <a:off x="6071625" y="862357"/>
            <a:ext cx="5170964" cy="5170964"/>
          </a:xfrm>
          <a:custGeom>
            <a:avLst/>
            <a:gdLst>
              <a:gd name="connsiteX0" fmla="*/ 2585482 w 5170964"/>
              <a:gd name="connsiteY0" fmla="*/ 0 h 5170964"/>
              <a:gd name="connsiteX1" fmla="*/ 5170964 w 5170964"/>
              <a:gd name="connsiteY1" fmla="*/ 2585482 h 5170964"/>
              <a:gd name="connsiteX2" fmla="*/ 2585482 w 5170964"/>
              <a:gd name="connsiteY2" fmla="*/ 5170964 h 5170964"/>
              <a:gd name="connsiteX3" fmla="*/ 0 w 5170964"/>
              <a:gd name="connsiteY3" fmla="*/ 2585482 h 5170964"/>
              <a:gd name="connsiteX4" fmla="*/ 2585482 w 5170964"/>
              <a:gd name="connsiteY4" fmla="*/ 0 h 5170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0964" h="5170964">
                <a:moveTo>
                  <a:pt x="2585482" y="0"/>
                </a:moveTo>
                <a:cubicBezTo>
                  <a:pt x="4013405" y="0"/>
                  <a:pt x="5170964" y="1157560"/>
                  <a:pt x="5170964" y="2585482"/>
                </a:cubicBezTo>
                <a:cubicBezTo>
                  <a:pt x="5170964" y="4013405"/>
                  <a:pt x="4013405" y="5170964"/>
                  <a:pt x="2585482" y="5170964"/>
                </a:cubicBezTo>
                <a:cubicBezTo>
                  <a:pt x="1157560" y="5170964"/>
                  <a:pt x="0" y="4013405"/>
                  <a:pt x="0" y="2585482"/>
                </a:cubicBezTo>
                <a:cubicBezTo>
                  <a:pt x="0" y="1157560"/>
                  <a:pt x="1157560" y="0"/>
                  <a:pt x="2585482" y="0"/>
                </a:cubicBezTo>
                <a:close/>
              </a:path>
            </a:pathLst>
          </a:custGeom>
          <a:blipFill dpi="0" rotWithShape="1">
            <a:blip r:embed="rId3">
              <a:alphaModFix amt="70000"/>
              <a:extLst>
                <a:ext uri="{28A0092B-C50C-407E-A947-70E740481C1C}">
                  <a14:useLocalDpi xmlns:a14="http://schemas.microsoft.com/office/drawing/2010/main" val="0"/>
                </a:ext>
              </a:extLst>
            </a:blip>
            <a:srcRect/>
            <a:stretch>
              <a:fillRect/>
            </a:stretch>
          </a:blipFill>
        </p:spPr>
        <p:txBody>
          <a:bodyPr wrap="square">
            <a:noAutofit/>
          </a:bodyPr>
          <a:lstStyle/>
          <a:p>
            <a:r>
              <a:rPr lang="en-US"/>
              <a:t>Click icon to add picture</a:t>
            </a:r>
            <a:endParaRPr lang="en-US" dirty="0"/>
          </a:p>
        </p:txBody>
      </p:sp>
      <p:sp>
        <p:nvSpPr>
          <p:cNvPr id="5" name="Date Placeholder 4">
            <a:extLst>
              <a:ext uri="{FF2B5EF4-FFF2-40B4-BE49-F238E27FC236}">
                <a16:creationId xmlns:a16="http://schemas.microsoft.com/office/drawing/2014/main" id="{920B235E-39C7-4C78-20EF-DB48ECD9CB90}"/>
              </a:ext>
            </a:extLst>
          </p:cNvPr>
          <p:cNvSpPr>
            <a:spLocks noGrp="1"/>
          </p:cNvSpPr>
          <p:nvPr>
            <p:ph type="dt" sz="half" idx="10"/>
          </p:nvPr>
        </p:nvSpPr>
        <p:spPr>
          <a:xfrm>
            <a:off x="347132" y="6529916"/>
            <a:ext cx="3284341" cy="328084"/>
          </a:xfrm>
          <a:prstGeom prst="rect">
            <a:avLst/>
          </a:prstGeom>
        </p:spPr>
        <p:txBody>
          <a:bodyPr/>
          <a:lstStyle/>
          <a:p>
            <a:fld id="{7D3302DA-6AFE-4F11-B5FB-C17B82EA8578}" type="datetime1">
              <a:rPr lang="en-US" smtClean="0"/>
              <a:t>6/8/2026</a:t>
            </a:fld>
            <a:endParaRPr lang="en-US" dirty="0"/>
          </a:p>
        </p:txBody>
      </p:sp>
      <p:sp>
        <p:nvSpPr>
          <p:cNvPr id="6" name="Footer Placeholder 5">
            <a:extLst>
              <a:ext uri="{FF2B5EF4-FFF2-40B4-BE49-F238E27FC236}">
                <a16:creationId xmlns:a16="http://schemas.microsoft.com/office/drawing/2014/main" id="{7FDC75DA-9A78-9AB9-7171-95A08CC51C56}"/>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7" name="Slide Number Placeholder 6">
            <a:extLst>
              <a:ext uri="{FF2B5EF4-FFF2-40B4-BE49-F238E27FC236}">
                <a16:creationId xmlns:a16="http://schemas.microsoft.com/office/drawing/2014/main" id="{5EFE1A03-DCCB-53C7-DBFE-2AD55C90591B}"/>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99211284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Number Lar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967907A-96CA-89D9-9FD8-C85BFFEAF6EB}"/>
              </a:ext>
            </a:extLst>
          </p:cNvPr>
          <p:cNvSpPr>
            <a:spLocks noGrp="1"/>
          </p:cNvSpPr>
          <p:nvPr>
            <p:ph type="title"/>
          </p:nvPr>
        </p:nvSpPr>
        <p:spPr>
          <a:xfrm>
            <a:off x="860316" y="4421770"/>
            <a:ext cx="10499656" cy="1528927"/>
          </a:xfrm>
        </p:spPr>
        <p:txBody>
          <a:bodyPr>
            <a:normAutofit/>
          </a:bodyPr>
          <a:lstStyle>
            <a:lvl1pPr algn="l">
              <a:lnSpc>
                <a:spcPct val="110000"/>
              </a:lnSpc>
              <a:defRPr sz="2000" b="0" cap="none" baseline="0">
                <a:solidFill>
                  <a:schemeClr val="tx1"/>
                </a:solidFill>
                <a:latin typeface="+mn-lt"/>
              </a:defRPr>
            </a:lvl1pPr>
          </a:lstStyle>
          <a:p>
            <a:r>
              <a:rPr lang="en-US"/>
              <a:t>Click to edit Master title style</a:t>
            </a:r>
            <a:endParaRPr lang="en-US" dirty="0"/>
          </a:p>
        </p:txBody>
      </p:sp>
      <p:sp>
        <p:nvSpPr>
          <p:cNvPr id="8" name="Content Placeholder 6">
            <a:extLst>
              <a:ext uri="{FF2B5EF4-FFF2-40B4-BE49-F238E27FC236}">
                <a16:creationId xmlns:a16="http://schemas.microsoft.com/office/drawing/2014/main" id="{824A94E6-CFC2-45CB-1F4E-C00A6DA2F700}"/>
              </a:ext>
            </a:extLst>
          </p:cNvPr>
          <p:cNvSpPr>
            <a:spLocks noGrp="1"/>
          </p:cNvSpPr>
          <p:nvPr>
            <p:ph sz="quarter" idx="13" hasCustomPrompt="1"/>
          </p:nvPr>
        </p:nvSpPr>
        <p:spPr>
          <a:xfrm>
            <a:off x="866336" y="1330310"/>
            <a:ext cx="10499656" cy="3273331"/>
          </a:xfrm>
        </p:spPr>
        <p:txBody>
          <a:bodyPr anchor="b">
            <a:normAutofit/>
          </a:bodyPr>
          <a:lstStyle>
            <a:lvl1pPr marL="0" indent="0" algn="l">
              <a:lnSpc>
                <a:spcPct val="90000"/>
              </a:lnSpc>
              <a:buNone/>
              <a:defRPr sz="21000" b="0">
                <a:solidFill>
                  <a:schemeClr val="tx1"/>
                </a:solidFill>
                <a:latin typeface="+mj-lt"/>
              </a:defRPr>
            </a:lvl1pPr>
          </a:lstStyle>
          <a:p>
            <a:pPr lvl="0"/>
            <a:r>
              <a:rPr lang="en-US" dirty="0"/>
              <a:t>##%</a:t>
            </a:r>
          </a:p>
        </p:txBody>
      </p:sp>
      <p:sp>
        <p:nvSpPr>
          <p:cNvPr id="3" name="Date Placeholder 2">
            <a:extLst>
              <a:ext uri="{FF2B5EF4-FFF2-40B4-BE49-F238E27FC236}">
                <a16:creationId xmlns:a16="http://schemas.microsoft.com/office/drawing/2014/main" id="{4A591E5F-EDEF-7D02-30E6-B960B5E45903}"/>
              </a:ext>
            </a:extLst>
          </p:cNvPr>
          <p:cNvSpPr>
            <a:spLocks noGrp="1"/>
          </p:cNvSpPr>
          <p:nvPr>
            <p:ph type="dt" sz="half" idx="10"/>
          </p:nvPr>
        </p:nvSpPr>
        <p:spPr>
          <a:xfrm>
            <a:off x="347132" y="6529916"/>
            <a:ext cx="3284341" cy="328084"/>
          </a:xfrm>
          <a:prstGeom prst="rect">
            <a:avLst/>
          </a:prstGeom>
        </p:spPr>
        <p:txBody>
          <a:bodyPr/>
          <a:lstStyle/>
          <a:p>
            <a:fld id="{C3619648-D57F-48C1-8026-D656192BFCE5}" type="datetime1">
              <a:rPr lang="en-US" smtClean="0"/>
              <a:t>6/8/2026</a:t>
            </a:fld>
            <a:endParaRPr lang="en-US" dirty="0"/>
          </a:p>
        </p:txBody>
      </p:sp>
      <p:sp>
        <p:nvSpPr>
          <p:cNvPr id="4" name="Footer Placeholder 3">
            <a:extLst>
              <a:ext uri="{FF2B5EF4-FFF2-40B4-BE49-F238E27FC236}">
                <a16:creationId xmlns:a16="http://schemas.microsoft.com/office/drawing/2014/main" id="{C394E47C-0C77-0005-1755-14F7739DF22E}"/>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5" name="Slide Number Placeholder 4">
            <a:extLst>
              <a:ext uri="{FF2B5EF4-FFF2-40B4-BE49-F238E27FC236}">
                <a16:creationId xmlns:a16="http://schemas.microsoft.com/office/drawing/2014/main" id="{CA0528A9-0729-B0FB-328C-3C96994AAB3C}"/>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
        <p:nvSpPr>
          <p:cNvPr id="9" name="Rectangle: Rounded Corners 8">
            <a:extLst>
              <a:ext uri="{FF2B5EF4-FFF2-40B4-BE49-F238E27FC236}">
                <a16:creationId xmlns:a16="http://schemas.microsoft.com/office/drawing/2014/main" id="{FA1F52FC-EB68-58F2-85B1-6235B55362A9}"/>
              </a:ext>
            </a:extLst>
          </p:cNvPr>
          <p:cNvSpPr/>
          <p:nvPr/>
        </p:nvSpPr>
        <p:spPr>
          <a:xfrm>
            <a:off x="347133" y="328084"/>
            <a:ext cx="11497734" cy="6201833"/>
          </a:xfrm>
          <a:prstGeom prst="roundRect">
            <a:avLst>
              <a:gd name="adj" fmla="val 3015"/>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7838775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Number Larg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6306E-B77F-CE22-FA8C-F08F17B5E9B4}"/>
              </a:ext>
            </a:extLst>
          </p:cNvPr>
          <p:cNvSpPr>
            <a:spLocks noGrp="1"/>
          </p:cNvSpPr>
          <p:nvPr>
            <p:ph type="title"/>
          </p:nvPr>
        </p:nvSpPr>
        <p:spPr>
          <a:xfrm>
            <a:off x="2377440" y="4809744"/>
            <a:ext cx="7525512" cy="1545336"/>
          </a:xfrm>
        </p:spPr>
        <p:txBody>
          <a:bodyPr>
            <a:normAutofit/>
          </a:bodyPr>
          <a:lstStyle>
            <a:lvl1pPr algn="ctr">
              <a:lnSpc>
                <a:spcPct val="110000"/>
              </a:lnSpc>
              <a:defRPr sz="2800" b="0">
                <a:solidFill>
                  <a:schemeClr val="tx1"/>
                </a:solidFill>
                <a:latin typeface="+mn-lt"/>
              </a:defRPr>
            </a:lvl1pPr>
          </a:lstStyle>
          <a:p>
            <a:r>
              <a:rPr lang="en-US"/>
              <a:t>Click to edit Master title style</a:t>
            </a:r>
            <a:endParaRPr lang="en-US" dirty="0"/>
          </a:p>
        </p:txBody>
      </p:sp>
      <p:sp>
        <p:nvSpPr>
          <p:cNvPr id="7" name="Content Placeholder 6">
            <a:extLst>
              <a:ext uri="{FF2B5EF4-FFF2-40B4-BE49-F238E27FC236}">
                <a16:creationId xmlns:a16="http://schemas.microsoft.com/office/drawing/2014/main" id="{E418DF0B-1F85-2BB3-D241-A3A14BF72908}"/>
              </a:ext>
            </a:extLst>
          </p:cNvPr>
          <p:cNvSpPr>
            <a:spLocks noGrp="1"/>
          </p:cNvSpPr>
          <p:nvPr>
            <p:ph sz="quarter" idx="13" hasCustomPrompt="1"/>
          </p:nvPr>
        </p:nvSpPr>
        <p:spPr>
          <a:xfrm>
            <a:off x="822960" y="804120"/>
            <a:ext cx="10543032" cy="4206240"/>
          </a:xfrm>
        </p:spPr>
        <p:txBody>
          <a:bodyPr anchor="b">
            <a:normAutofit/>
          </a:bodyPr>
          <a:lstStyle>
            <a:lvl1pPr marL="0" indent="0" algn="ctr">
              <a:lnSpc>
                <a:spcPct val="90000"/>
              </a:lnSpc>
              <a:buNone/>
              <a:defRPr sz="23200" b="0">
                <a:solidFill>
                  <a:schemeClr val="tx1"/>
                </a:solidFill>
                <a:latin typeface="+mj-lt"/>
              </a:defRPr>
            </a:lvl1pPr>
          </a:lstStyle>
          <a:p>
            <a:pPr lvl="0"/>
            <a:r>
              <a:rPr lang="en-US" dirty="0"/>
              <a:t>##%</a:t>
            </a:r>
          </a:p>
        </p:txBody>
      </p:sp>
      <p:sp>
        <p:nvSpPr>
          <p:cNvPr id="3" name="Date Placeholder 2">
            <a:extLst>
              <a:ext uri="{FF2B5EF4-FFF2-40B4-BE49-F238E27FC236}">
                <a16:creationId xmlns:a16="http://schemas.microsoft.com/office/drawing/2014/main" id="{4A591E5F-EDEF-7D02-30E6-B960B5E45903}"/>
              </a:ext>
            </a:extLst>
          </p:cNvPr>
          <p:cNvSpPr>
            <a:spLocks noGrp="1"/>
          </p:cNvSpPr>
          <p:nvPr>
            <p:ph type="dt" sz="half" idx="10"/>
          </p:nvPr>
        </p:nvSpPr>
        <p:spPr>
          <a:xfrm>
            <a:off x="347132" y="6529916"/>
            <a:ext cx="3284341" cy="328084"/>
          </a:xfrm>
          <a:prstGeom prst="rect">
            <a:avLst/>
          </a:prstGeom>
        </p:spPr>
        <p:txBody>
          <a:bodyPr/>
          <a:lstStyle/>
          <a:p>
            <a:fld id="{D7688EBA-E81D-4EC6-8C2B-03A401A980DE}" type="datetime1">
              <a:rPr lang="en-US" smtClean="0"/>
              <a:t>6/8/2026</a:t>
            </a:fld>
            <a:endParaRPr lang="en-US" dirty="0"/>
          </a:p>
        </p:txBody>
      </p:sp>
      <p:sp>
        <p:nvSpPr>
          <p:cNvPr id="4" name="Footer Placeholder 3">
            <a:extLst>
              <a:ext uri="{FF2B5EF4-FFF2-40B4-BE49-F238E27FC236}">
                <a16:creationId xmlns:a16="http://schemas.microsoft.com/office/drawing/2014/main" id="{C394E47C-0C77-0005-1755-14F7739DF22E}"/>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5" name="Slide Number Placeholder 4">
            <a:extLst>
              <a:ext uri="{FF2B5EF4-FFF2-40B4-BE49-F238E27FC236}">
                <a16:creationId xmlns:a16="http://schemas.microsoft.com/office/drawing/2014/main" id="{CA0528A9-0729-B0FB-328C-3C96994AAB3C}"/>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
        <p:nvSpPr>
          <p:cNvPr id="6" name="Rectangle: Rounded Corners 5">
            <a:extLst>
              <a:ext uri="{FF2B5EF4-FFF2-40B4-BE49-F238E27FC236}">
                <a16:creationId xmlns:a16="http://schemas.microsoft.com/office/drawing/2014/main" id="{7ACAAB8A-DD1F-F240-8651-22FAC159B426}"/>
              </a:ext>
            </a:extLst>
          </p:cNvPr>
          <p:cNvSpPr/>
          <p:nvPr/>
        </p:nvSpPr>
        <p:spPr>
          <a:xfrm>
            <a:off x="347133" y="328084"/>
            <a:ext cx="11497734" cy="6201833"/>
          </a:xfrm>
          <a:prstGeom prst="roundRect">
            <a:avLst>
              <a:gd name="adj" fmla="val 3015"/>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476681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with Picture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859537" y="905256"/>
            <a:ext cx="4206240" cy="3739896"/>
          </a:xfrm>
        </p:spPr>
        <p:txBody>
          <a:bodyPr anchor="t">
            <a:normAutofit/>
          </a:bodyPr>
          <a:lstStyle>
            <a:lvl1pPr algn="l">
              <a:defRPr sz="52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859536" y="4873752"/>
            <a:ext cx="4206240" cy="1380744"/>
          </a:xfrm>
        </p:spPr>
        <p:txBody>
          <a:bodyPr anchor="b">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77B7186-FB14-CA62-FE96-5476125CC1B8}"/>
              </a:ext>
            </a:extLst>
          </p:cNvPr>
          <p:cNvSpPr>
            <a:spLocks noGrp="1"/>
          </p:cNvSpPr>
          <p:nvPr>
            <p:ph type="pic" sz="quarter" idx="13"/>
          </p:nvPr>
        </p:nvSpPr>
        <p:spPr>
          <a:xfrm>
            <a:off x="5596128" y="333756"/>
            <a:ext cx="6237732" cy="6190488"/>
          </a:xfrm>
          <a:custGeom>
            <a:avLst/>
            <a:gdLst>
              <a:gd name="connsiteX0" fmla="*/ 0 w 6237732"/>
              <a:gd name="connsiteY0" fmla="*/ 0 h 6190488"/>
              <a:gd name="connsiteX1" fmla="*/ 6051089 w 6237732"/>
              <a:gd name="connsiteY1" fmla="*/ 0 h 6190488"/>
              <a:gd name="connsiteX2" fmla="*/ 6237732 w 6237732"/>
              <a:gd name="connsiteY2" fmla="*/ 186643 h 6190488"/>
              <a:gd name="connsiteX3" fmla="*/ 6237732 w 6237732"/>
              <a:gd name="connsiteY3" fmla="*/ 6003845 h 6190488"/>
              <a:gd name="connsiteX4" fmla="*/ 6051089 w 6237732"/>
              <a:gd name="connsiteY4" fmla="*/ 6190488 h 6190488"/>
              <a:gd name="connsiteX5" fmla="*/ 0 w 6237732"/>
              <a:gd name="connsiteY5" fmla="*/ 6190488 h 619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37732" h="6190488">
                <a:moveTo>
                  <a:pt x="0" y="0"/>
                </a:moveTo>
                <a:lnTo>
                  <a:pt x="6051089" y="0"/>
                </a:lnTo>
                <a:cubicBezTo>
                  <a:pt x="6154169" y="0"/>
                  <a:pt x="6237732" y="83563"/>
                  <a:pt x="6237732" y="186643"/>
                </a:cubicBezTo>
                <a:lnTo>
                  <a:pt x="6237732" y="6003845"/>
                </a:lnTo>
                <a:cubicBezTo>
                  <a:pt x="6237732" y="6106925"/>
                  <a:pt x="6154169" y="6190488"/>
                  <a:pt x="6051089" y="6190488"/>
                </a:cubicBezTo>
                <a:lnTo>
                  <a:pt x="0" y="6190488"/>
                </a:lnTo>
                <a:close/>
              </a:path>
            </a:pathLst>
          </a:custGeom>
          <a:blipFill dpi="0" rotWithShape="1">
            <a:blip r:embed="rId2">
              <a:alphaModFix amt="70000"/>
              <a:extLst>
                <a:ext uri="{28A0092B-C50C-407E-A947-70E740481C1C}">
                  <a14:useLocalDpi xmlns:a14="http://schemas.microsoft.com/office/drawing/2010/main" val="0"/>
                </a:ext>
              </a:extLst>
            </a:blip>
            <a:srcRect/>
            <a:stretch>
              <a:fillRect/>
            </a:stretch>
          </a:blipFill>
        </p:spPr>
        <p:txBody>
          <a:bodyPr wrap="square">
            <a:noAutofit/>
          </a:bodyPr>
          <a:lstStyle/>
          <a:p>
            <a:r>
              <a:rPr lang="en-US"/>
              <a:t>Click icon to add picture</a:t>
            </a:r>
            <a:endParaRPr lang="en-US" dirty="0"/>
          </a:p>
        </p:txBody>
      </p:sp>
      <p:sp>
        <p:nvSpPr>
          <p:cNvPr id="7" name="Date Placeholder 6">
            <a:extLst>
              <a:ext uri="{FF2B5EF4-FFF2-40B4-BE49-F238E27FC236}">
                <a16:creationId xmlns:a16="http://schemas.microsoft.com/office/drawing/2014/main" id="{F991F941-2D53-CC10-7947-62237A245FE0}"/>
              </a:ext>
            </a:extLst>
          </p:cNvPr>
          <p:cNvSpPr>
            <a:spLocks noGrp="1"/>
          </p:cNvSpPr>
          <p:nvPr>
            <p:ph type="dt" sz="half" idx="14"/>
          </p:nvPr>
        </p:nvSpPr>
        <p:spPr>
          <a:xfrm>
            <a:off x="347133" y="6529916"/>
            <a:ext cx="1951777" cy="328084"/>
          </a:xfrm>
          <a:prstGeom prst="rect">
            <a:avLst/>
          </a:prstGeom>
        </p:spPr>
        <p:txBody>
          <a:bodyPr/>
          <a:lstStyle/>
          <a:p>
            <a:fld id="{B4AA5E08-0B46-4D4C-9A1D-1895CC169C50}" type="datetime1">
              <a:rPr lang="en-US" smtClean="0"/>
              <a:t>6/8/2026</a:t>
            </a:fld>
            <a:endParaRPr lang="en-US" dirty="0"/>
          </a:p>
        </p:txBody>
      </p:sp>
      <p:sp>
        <p:nvSpPr>
          <p:cNvPr id="8" name="Footer Placeholder 7">
            <a:extLst>
              <a:ext uri="{FF2B5EF4-FFF2-40B4-BE49-F238E27FC236}">
                <a16:creationId xmlns:a16="http://schemas.microsoft.com/office/drawing/2014/main" id="{9A6E6A4C-6C55-068A-43AA-78DB4D1D643B}"/>
              </a:ext>
            </a:extLst>
          </p:cNvPr>
          <p:cNvSpPr>
            <a:spLocks noGrp="1"/>
          </p:cNvSpPr>
          <p:nvPr>
            <p:ph type="ftr" sz="quarter" idx="15"/>
          </p:nvPr>
        </p:nvSpPr>
        <p:spPr>
          <a:xfrm>
            <a:off x="1880928" y="6529916"/>
            <a:ext cx="2805405" cy="328084"/>
          </a:xfrm>
          <a:prstGeom prst="rect">
            <a:avLst/>
          </a:prstGeom>
        </p:spPr>
        <p:txBody>
          <a:bodyPr/>
          <a:lstStyle/>
          <a:p>
            <a:r>
              <a:rPr lang="en-US" dirty="0"/>
              <a:t>Sample Footer Text</a:t>
            </a:r>
          </a:p>
        </p:txBody>
      </p:sp>
      <p:sp>
        <p:nvSpPr>
          <p:cNvPr id="9" name="Slide Number Placeholder 8">
            <a:extLst>
              <a:ext uri="{FF2B5EF4-FFF2-40B4-BE49-F238E27FC236}">
                <a16:creationId xmlns:a16="http://schemas.microsoft.com/office/drawing/2014/main" id="{C1A2CCFF-14A7-08A8-4465-732CD8928728}"/>
              </a:ext>
            </a:extLst>
          </p:cNvPr>
          <p:cNvSpPr>
            <a:spLocks noGrp="1"/>
          </p:cNvSpPr>
          <p:nvPr>
            <p:ph type="sldNum" sz="quarter" idx="16"/>
          </p:nvPr>
        </p:nvSpPr>
        <p:spPr>
          <a:xfrm>
            <a:off x="4636569" y="6529916"/>
            <a:ext cx="429207" cy="328084"/>
          </a:xfrm>
          <a:prstGeom prst="rect">
            <a:avLst/>
          </a:prstGeom>
        </p:spPr>
        <p:txBody>
          <a:bodyPr/>
          <a:lstStyle/>
          <a:p>
            <a:fld id="{CC057153-B650-4DEB-B370-79DDCFDCE934}" type="slidenum">
              <a:rPr lang="en-US" smtClean="0"/>
              <a:t>‹#›</a:t>
            </a:fld>
            <a:endParaRPr lang="en-US" dirty="0"/>
          </a:p>
        </p:txBody>
      </p:sp>
      <p:sp>
        <p:nvSpPr>
          <p:cNvPr id="5" name="Rectangle: Rounded Corners 4">
            <a:extLst>
              <a:ext uri="{FF2B5EF4-FFF2-40B4-BE49-F238E27FC236}">
                <a16:creationId xmlns:a16="http://schemas.microsoft.com/office/drawing/2014/main" id="{27AE6C76-D3EE-C74F-F49E-97F6141F5D15}"/>
              </a:ext>
            </a:extLst>
          </p:cNvPr>
          <p:cNvSpPr/>
          <p:nvPr/>
        </p:nvSpPr>
        <p:spPr>
          <a:xfrm>
            <a:off x="347133" y="328084"/>
            <a:ext cx="11497734" cy="6201833"/>
          </a:xfrm>
          <a:prstGeom prst="roundRect">
            <a:avLst>
              <a:gd name="adj" fmla="val 3015"/>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86066333"/>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Number Large 3">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6306E-B77F-CE22-FA8C-F08F17B5E9B4}"/>
              </a:ext>
            </a:extLst>
          </p:cNvPr>
          <p:cNvSpPr>
            <a:spLocks noGrp="1"/>
          </p:cNvSpPr>
          <p:nvPr>
            <p:ph type="title"/>
          </p:nvPr>
        </p:nvSpPr>
        <p:spPr>
          <a:xfrm>
            <a:off x="2377440" y="4421770"/>
            <a:ext cx="7525512" cy="1933310"/>
          </a:xfrm>
        </p:spPr>
        <p:txBody>
          <a:bodyPr>
            <a:normAutofit/>
          </a:bodyPr>
          <a:lstStyle>
            <a:lvl1pPr algn="ctr">
              <a:lnSpc>
                <a:spcPct val="110000"/>
              </a:lnSpc>
              <a:defRPr sz="2000" b="0" cap="none" baseline="0">
                <a:solidFill>
                  <a:schemeClr val="tx1"/>
                </a:solidFill>
                <a:latin typeface="+mn-lt"/>
              </a:defRPr>
            </a:lvl1pPr>
          </a:lstStyle>
          <a:p>
            <a:r>
              <a:rPr lang="en-US"/>
              <a:t>Click to edit Master title style</a:t>
            </a:r>
            <a:endParaRPr lang="en-US" dirty="0"/>
          </a:p>
        </p:txBody>
      </p:sp>
      <p:sp>
        <p:nvSpPr>
          <p:cNvPr id="7" name="Content Placeholder 6">
            <a:extLst>
              <a:ext uri="{FF2B5EF4-FFF2-40B4-BE49-F238E27FC236}">
                <a16:creationId xmlns:a16="http://schemas.microsoft.com/office/drawing/2014/main" id="{E418DF0B-1F85-2BB3-D241-A3A14BF72908}"/>
              </a:ext>
            </a:extLst>
          </p:cNvPr>
          <p:cNvSpPr>
            <a:spLocks noGrp="1"/>
          </p:cNvSpPr>
          <p:nvPr>
            <p:ph sz="quarter" idx="13" hasCustomPrompt="1"/>
          </p:nvPr>
        </p:nvSpPr>
        <p:spPr>
          <a:xfrm>
            <a:off x="822960" y="1353387"/>
            <a:ext cx="10543032" cy="3273331"/>
          </a:xfrm>
        </p:spPr>
        <p:txBody>
          <a:bodyPr anchor="b">
            <a:normAutofit/>
          </a:bodyPr>
          <a:lstStyle>
            <a:lvl1pPr marL="0" indent="0" algn="ctr">
              <a:lnSpc>
                <a:spcPct val="90000"/>
              </a:lnSpc>
              <a:buNone/>
              <a:defRPr sz="21000" b="0">
                <a:solidFill>
                  <a:schemeClr val="tx1"/>
                </a:solidFill>
                <a:latin typeface="+mj-lt"/>
              </a:defRPr>
            </a:lvl1pPr>
          </a:lstStyle>
          <a:p>
            <a:pPr lvl="0"/>
            <a:r>
              <a:rPr lang="en-US" dirty="0"/>
              <a:t>##%</a:t>
            </a:r>
          </a:p>
        </p:txBody>
      </p:sp>
      <p:sp>
        <p:nvSpPr>
          <p:cNvPr id="3" name="Date Placeholder 2">
            <a:extLst>
              <a:ext uri="{FF2B5EF4-FFF2-40B4-BE49-F238E27FC236}">
                <a16:creationId xmlns:a16="http://schemas.microsoft.com/office/drawing/2014/main" id="{4A591E5F-EDEF-7D02-30E6-B960B5E45903}"/>
              </a:ext>
            </a:extLst>
          </p:cNvPr>
          <p:cNvSpPr>
            <a:spLocks noGrp="1"/>
          </p:cNvSpPr>
          <p:nvPr>
            <p:ph type="dt" sz="half" idx="10"/>
          </p:nvPr>
        </p:nvSpPr>
        <p:spPr>
          <a:xfrm>
            <a:off x="347132" y="6529916"/>
            <a:ext cx="3284341" cy="328084"/>
          </a:xfrm>
          <a:prstGeom prst="rect">
            <a:avLst/>
          </a:prstGeom>
        </p:spPr>
        <p:txBody>
          <a:bodyPr/>
          <a:lstStyle/>
          <a:p>
            <a:fld id="{175A1B29-DFBD-4673-8328-3ED6619AAB50}" type="datetime1">
              <a:rPr lang="en-US" smtClean="0"/>
              <a:t>6/8/2026</a:t>
            </a:fld>
            <a:endParaRPr lang="en-US" dirty="0"/>
          </a:p>
        </p:txBody>
      </p:sp>
      <p:sp>
        <p:nvSpPr>
          <p:cNvPr id="4" name="Footer Placeholder 3">
            <a:extLst>
              <a:ext uri="{FF2B5EF4-FFF2-40B4-BE49-F238E27FC236}">
                <a16:creationId xmlns:a16="http://schemas.microsoft.com/office/drawing/2014/main" id="{C394E47C-0C77-0005-1755-14F7739DF22E}"/>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5" name="Slide Number Placeholder 4">
            <a:extLst>
              <a:ext uri="{FF2B5EF4-FFF2-40B4-BE49-F238E27FC236}">
                <a16:creationId xmlns:a16="http://schemas.microsoft.com/office/drawing/2014/main" id="{CA0528A9-0729-B0FB-328C-3C96994AAB3C}"/>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
        <p:nvSpPr>
          <p:cNvPr id="8" name="Rectangle: Rounded Corners 7">
            <a:extLst>
              <a:ext uri="{FF2B5EF4-FFF2-40B4-BE49-F238E27FC236}">
                <a16:creationId xmlns:a16="http://schemas.microsoft.com/office/drawing/2014/main" id="{A42EF41C-4509-4150-C0F1-83BB756ACF5F}"/>
              </a:ext>
            </a:extLst>
          </p:cNvPr>
          <p:cNvSpPr/>
          <p:nvPr/>
        </p:nvSpPr>
        <p:spPr>
          <a:xfrm>
            <a:off x="347133" y="328084"/>
            <a:ext cx="11497734" cy="6201833"/>
          </a:xfrm>
          <a:prstGeom prst="roundRect">
            <a:avLst>
              <a:gd name="adj" fmla="val 3015"/>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97245299"/>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Statem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612648" y="-1133856"/>
            <a:ext cx="10652760" cy="1133856"/>
          </a:xfrm>
        </p:spPr>
        <p:txBody>
          <a:bodyPr/>
          <a:lstStyle/>
          <a:p>
            <a:r>
              <a:rPr lang="en-US"/>
              <a:t>Click to edit Master title style</a:t>
            </a:r>
            <a:endParaRPr lang="en-US" dirty="0"/>
          </a:p>
        </p:txBody>
      </p:sp>
      <p:sp>
        <p:nvSpPr>
          <p:cNvPr id="7" name="Content Placeholder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1463662" y="561268"/>
            <a:ext cx="9264676" cy="5735465"/>
          </a:xfrm>
        </p:spPr>
        <p:txBody>
          <a:bodyPr anchor="ctr">
            <a:noAutofit/>
          </a:bodyPr>
          <a:lstStyle>
            <a:lvl1pPr marL="0" indent="0" algn="ctr">
              <a:lnSpc>
                <a:spcPct val="80000"/>
              </a:lnSpc>
              <a:buNone/>
              <a:defRPr lang="en-US" sz="6600" b="0" kern="1200" cap="all" baseline="0" dirty="0">
                <a:solidFill>
                  <a:schemeClr val="tx1"/>
                </a:solidFill>
                <a:latin typeface="+mj-lt"/>
                <a:ea typeface="+mj-ea"/>
                <a:cs typeface="+mj-cs"/>
              </a:defRPr>
            </a:lvl1pPr>
            <a:lvl2pPr marL="228600" indent="0" algn="ctr">
              <a:lnSpc>
                <a:spcPct val="80000"/>
              </a:lnSpc>
              <a:buNone/>
              <a:defRPr lang="en-US" sz="6600" b="0" kern="1200" cap="all" baseline="0" dirty="0">
                <a:solidFill>
                  <a:schemeClr val="tx1"/>
                </a:solidFill>
                <a:latin typeface="+mj-lt"/>
                <a:ea typeface="+mj-ea"/>
                <a:cs typeface="+mj-cs"/>
              </a:defRPr>
            </a:lvl2pPr>
            <a:lvl3pPr marL="457200" indent="0" algn="ctr">
              <a:lnSpc>
                <a:spcPct val="80000"/>
              </a:lnSpc>
              <a:buNone/>
              <a:defRPr lang="en-US" sz="6600" b="0" kern="1200" cap="all" baseline="0" dirty="0">
                <a:solidFill>
                  <a:schemeClr val="tx1"/>
                </a:solidFill>
                <a:latin typeface="+mj-lt"/>
                <a:ea typeface="+mj-ea"/>
                <a:cs typeface="+mj-cs"/>
              </a:defRPr>
            </a:lvl3pPr>
            <a:lvl4pPr marL="685800" indent="0" algn="ctr">
              <a:lnSpc>
                <a:spcPct val="100000"/>
              </a:lnSpc>
              <a:buNone/>
              <a:defRPr lang="en-US" sz="8000" b="1" kern="1200" cap="all" baseline="0" dirty="0">
                <a:solidFill>
                  <a:schemeClr val="tx1"/>
                </a:solidFill>
                <a:latin typeface="Playfair Display Black" pitchFamily="2" charset="0"/>
                <a:ea typeface="+mj-ea"/>
                <a:cs typeface="+mj-cs"/>
              </a:defRPr>
            </a:lvl4pPr>
            <a:lvl5pPr marL="914400" indent="0" algn="ctr">
              <a:lnSpc>
                <a:spcPct val="100000"/>
              </a:lnSpc>
              <a:buNone/>
              <a:defRPr lang="en-US" sz="8000" b="1" kern="1200" cap="all" baseline="0" dirty="0">
                <a:solidFill>
                  <a:schemeClr val="tx1"/>
                </a:solidFill>
                <a:latin typeface="Playfair Display Black" pitchFamily="2" charset="0"/>
                <a:ea typeface="+mj-ea"/>
                <a:cs typeface="+mj-cs"/>
              </a:defRPr>
            </a:lvl5pPr>
          </a:lstStyle>
          <a:p>
            <a:pPr lvl="0"/>
            <a:r>
              <a:rPr lang="en-US" dirty="0"/>
              <a:t>Click to add Statement</a:t>
            </a:r>
          </a:p>
          <a:p>
            <a:pPr lvl="1"/>
            <a:r>
              <a:rPr lang="en-US" dirty="0"/>
              <a:t>Second level</a:t>
            </a:r>
          </a:p>
          <a:p>
            <a:pPr lvl="2"/>
            <a:r>
              <a:rPr lang="en-US" dirty="0"/>
              <a:t>Third level</a:t>
            </a:r>
          </a:p>
        </p:txBody>
      </p:sp>
      <p:sp>
        <p:nvSpPr>
          <p:cNvPr id="3" name="Date Placeholder 2">
            <a:extLst>
              <a:ext uri="{FF2B5EF4-FFF2-40B4-BE49-F238E27FC236}">
                <a16:creationId xmlns:a16="http://schemas.microsoft.com/office/drawing/2014/main" id="{67F688C7-1128-9027-65E4-A17BBE7DDDF0}"/>
              </a:ext>
            </a:extLst>
          </p:cNvPr>
          <p:cNvSpPr>
            <a:spLocks noGrp="1"/>
          </p:cNvSpPr>
          <p:nvPr>
            <p:ph type="dt" sz="half" idx="10"/>
          </p:nvPr>
        </p:nvSpPr>
        <p:spPr>
          <a:xfrm>
            <a:off x="347132" y="6529916"/>
            <a:ext cx="3284341" cy="328084"/>
          </a:xfrm>
          <a:prstGeom prst="rect">
            <a:avLst/>
          </a:prstGeom>
        </p:spPr>
        <p:txBody>
          <a:bodyPr/>
          <a:lstStyle/>
          <a:p>
            <a:fld id="{E7C9592F-4A0D-4D12-B47E-4A7D843B26AD}" type="datetime1">
              <a:rPr lang="en-US" smtClean="0"/>
              <a:t>6/8/2026</a:t>
            </a:fld>
            <a:endParaRPr lang="en-US" dirty="0"/>
          </a:p>
        </p:txBody>
      </p:sp>
      <p:sp>
        <p:nvSpPr>
          <p:cNvPr id="4" name="Footer Placeholder 3">
            <a:extLst>
              <a:ext uri="{FF2B5EF4-FFF2-40B4-BE49-F238E27FC236}">
                <a16:creationId xmlns:a16="http://schemas.microsoft.com/office/drawing/2014/main" id="{3D56E87B-2252-4382-E6E7-15A81BCC8029}"/>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5" name="Slide Number Placeholder 4">
            <a:extLst>
              <a:ext uri="{FF2B5EF4-FFF2-40B4-BE49-F238E27FC236}">
                <a16:creationId xmlns:a16="http://schemas.microsoft.com/office/drawing/2014/main" id="{8C1C6A68-1AC4-7B10-CD66-D67327434E62}"/>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pPr/>
              <a:t>‹#›</a:t>
            </a:fld>
            <a:endParaRPr lang="en-US" dirty="0"/>
          </a:p>
        </p:txBody>
      </p:sp>
      <p:sp>
        <p:nvSpPr>
          <p:cNvPr id="9" name="Rectangle: Rounded Corners 8">
            <a:extLst>
              <a:ext uri="{FF2B5EF4-FFF2-40B4-BE49-F238E27FC236}">
                <a16:creationId xmlns:a16="http://schemas.microsoft.com/office/drawing/2014/main" id="{244775AE-F67F-CB44-1D87-AB4D287818A5}"/>
              </a:ext>
            </a:extLst>
          </p:cNvPr>
          <p:cNvSpPr/>
          <p:nvPr/>
        </p:nvSpPr>
        <p:spPr>
          <a:xfrm>
            <a:off x="347133" y="328084"/>
            <a:ext cx="11497734" cy="6201833"/>
          </a:xfrm>
          <a:prstGeom prst="roundRect">
            <a:avLst>
              <a:gd name="adj" fmla="val 3015"/>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14764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Statem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612648" y="-1133856"/>
            <a:ext cx="10652760" cy="1133856"/>
          </a:xfrm>
        </p:spPr>
        <p:txBody>
          <a:bodyPr/>
          <a:lstStyle/>
          <a:p>
            <a:r>
              <a:rPr lang="en-US"/>
              <a:t>Click to edit Master title style</a:t>
            </a:r>
          </a:p>
        </p:txBody>
      </p:sp>
      <p:sp>
        <p:nvSpPr>
          <p:cNvPr id="7" name="Content Placeholder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612648" y="1929384"/>
            <a:ext cx="8266176" cy="4142232"/>
          </a:xfrm>
        </p:spPr>
        <p:txBody>
          <a:bodyPr anchor="b">
            <a:noAutofit/>
          </a:bodyPr>
          <a:lstStyle>
            <a:lvl1pPr marL="0" indent="0">
              <a:lnSpc>
                <a:spcPct val="100000"/>
              </a:lnSpc>
              <a:buNone/>
              <a:defRPr sz="5000" b="1"/>
            </a:lvl1pPr>
            <a:lvl2pPr marL="228600" indent="0">
              <a:lnSpc>
                <a:spcPct val="100000"/>
              </a:lnSpc>
              <a:buNone/>
              <a:defRPr sz="4400" b="1"/>
            </a:lvl2pPr>
            <a:lvl3pPr marL="457200" indent="0">
              <a:lnSpc>
                <a:spcPct val="100000"/>
              </a:lnSpc>
              <a:buNone/>
              <a:defRPr sz="4000" b="1"/>
            </a:lvl3pPr>
            <a:lvl4pPr marL="685800" indent="0">
              <a:lnSpc>
                <a:spcPct val="100000"/>
              </a:lnSpc>
              <a:buNone/>
              <a:defRPr sz="3600" b="1"/>
            </a:lvl4pPr>
            <a:lvl5pPr marL="914400" indent="0">
              <a:lnSpc>
                <a:spcPct val="100000"/>
              </a:lnSpc>
              <a:buNone/>
              <a:defRPr sz="3200" b="1"/>
            </a:lvl5pPr>
          </a:lstStyle>
          <a:p>
            <a:pPr lvl="0"/>
            <a:r>
              <a:rPr lang="en-US" dirty="0"/>
              <a:t>Click to add Statement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67F688C7-1128-9027-65E4-A17BBE7DDDF0}"/>
              </a:ext>
            </a:extLst>
          </p:cNvPr>
          <p:cNvSpPr>
            <a:spLocks noGrp="1"/>
          </p:cNvSpPr>
          <p:nvPr>
            <p:ph type="dt" sz="half" idx="10"/>
          </p:nvPr>
        </p:nvSpPr>
        <p:spPr>
          <a:xfrm>
            <a:off x="347132" y="6529916"/>
            <a:ext cx="3284341" cy="328084"/>
          </a:xfrm>
          <a:prstGeom prst="rect">
            <a:avLst/>
          </a:prstGeom>
        </p:spPr>
        <p:txBody>
          <a:bodyPr/>
          <a:lstStyle/>
          <a:p>
            <a:fld id="{290F78A7-ED9B-4802-8C3B-8810C7632A95}" type="datetime1">
              <a:rPr lang="en-US" smtClean="0"/>
              <a:t>6/8/2026</a:t>
            </a:fld>
            <a:endParaRPr lang="en-US" dirty="0"/>
          </a:p>
        </p:txBody>
      </p:sp>
      <p:sp>
        <p:nvSpPr>
          <p:cNvPr id="4" name="Footer Placeholder 3">
            <a:extLst>
              <a:ext uri="{FF2B5EF4-FFF2-40B4-BE49-F238E27FC236}">
                <a16:creationId xmlns:a16="http://schemas.microsoft.com/office/drawing/2014/main" id="{3D56E87B-2252-4382-E6E7-15A81BCC8029}"/>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5" name="Slide Number Placeholder 4">
            <a:extLst>
              <a:ext uri="{FF2B5EF4-FFF2-40B4-BE49-F238E27FC236}">
                <a16:creationId xmlns:a16="http://schemas.microsoft.com/office/drawing/2014/main" id="{8C1C6A68-1AC4-7B10-CD66-D67327434E62}"/>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pPr/>
              <a:t>‹#›</a:t>
            </a:fld>
            <a:endParaRPr lang="en-US" dirty="0"/>
          </a:p>
        </p:txBody>
      </p:sp>
      <p:sp>
        <p:nvSpPr>
          <p:cNvPr id="6" name="Rectangle: Rounded Corners 5">
            <a:extLst>
              <a:ext uri="{FF2B5EF4-FFF2-40B4-BE49-F238E27FC236}">
                <a16:creationId xmlns:a16="http://schemas.microsoft.com/office/drawing/2014/main" id="{734D2A7D-7433-3BD7-B540-CAF81289672C}"/>
              </a:ext>
            </a:extLst>
          </p:cNvPr>
          <p:cNvSpPr/>
          <p:nvPr/>
        </p:nvSpPr>
        <p:spPr>
          <a:xfrm>
            <a:off x="347133" y="328084"/>
            <a:ext cx="11497734" cy="6201833"/>
          </a:xfrm>
          <a:prstGeom prst="roundRect">
            <a:avLst>
              <a:gd name="adj" fmla="val 3015"/>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0836924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Statem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612648" y="-1133856"/>
            <a:ext cx="10652760" cy="1133856"/>
          </a:xfrm>
        </p:spPr>
        <p:txBody>
          <a:bodyPr/>
          <a:lstStyle/>
          <a:p>
            <a:r>
              <a:rPr lang="en-US"/>
              <a:t>Click to edit Master title style</a:t>
            </a:r>
          </a:p>
        </p:txBody>
      </p:sp>
      <p:sp>
        <p:nvSpPr>
          <p:cNvPr id="7" name="Content Placeholder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612648" y="548640"/>
            <a:ext cx="8266176" cy="5605272"/>
          </a:xfrm>
        </p:spPr>
        <p:txBody>
          <a:bodyPr anchor="t">
            <a:noAutofit/>
          </a:bodyPr>
          <a:lstStyle>
            <a:lvl1pPr marL="0" indent="0">
              <a:lnSpc>
                <a:spcPct val="100000"/>
              </a:lnSpc>
              <a:buNone/>
              <a:defRPr sz="5000" b="1"/>
            </a:lvl1pPr>
            <a:lvl2pPr marL="228600" indent="0">
              <a:lnSpc>
                <a:spcPct val="100000"/>
              </a:lnSpc>
              <a:buNone/>
              <a:defRPr sz="4400" b="1"/>
            </a:lvl2pPr>
            <a:lvl3pPr marL="457200" indent="0">
              <a:lnSpc>
                <a:spcPct val="100000"/>
              </a:lnSpc>
              <a:buNone/>
              <a:defRPr sz="4000" b="1"/>
            </a:lvl3pPr>
            <a:lvl4pPr marL="685800" indent="0">
              <a:lnSpc>
                <a:spcPct val="100000"/>
              </a:lnSpc>
              <a:buNone/>
              <a:defRPr sz="3600" b="1"/>
            </a:lvl4pPr>
            <a:lvl5pPr marL="914400" indent="0">
              <a:lnSpc>
                <a:spcPct val="100000"/>
              </a:lnSpc>
              <a:buNone/>
              <a:defRPr sz="3200" b="1"/>
            </a:lvl5pPr>
          </a:lstStyle>
          <a:p>
            <a:pPr lvl="0"/>
            <a:r>
              <a:rPr lang="en-US" dirty="0"/>
              <a:t>Click to add Statement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67F688C7-1128-9027-65E4-A17BBE7DDDF0}"/>
              </a:ext>
            </a:extLst>
          </p:cNvPr>
          <p:cNvSpPr>
            <a:spLocks noGrp="1"/>
          </p:cNvSpPr>
          <p:nvPr>
            <p:ph type="dt" sz="half" idx="10"/>
          </p:nvPr>
        </p:nvSpPr>
        <p:spPr>
          <a:xfrm>
            <a:off x="347132" y="6529916"/>
            <a:ext cx="3284341" cy="328084"/>
          </a:xfrm>
          <a:prstGeom prst="rect">
            <a:avLst/>
          </a:prstGeom>
        </p:spPr>
        <p:txBody>
          <a:bodyPr/>
          <a:lstStyle/>
          <a:p>
            <a:fld id="{24F266F9-F826-45A4-93B2-4F421185E715}" type="datetime1">
              <a:rPr lang="en-US" smtClean="0"/>
              <a:t>6/8/2026</a:t>
            </a:fld>
            <a:endParaRPr lang="en-US" dirty="0"/>
          </a:p>
        </p:txBody>
      </p:sp>
      <p:sp>
        <p:nvSpPr>
          <p:cNvPr id="4" name="Footer Placeholder 3">
            <a:extLst>
              <a:ext uri="{FF2B5EF4-FFF2-40B4-BE49-F238E27FC236}">
                <a16:creationId xmlns:a16="http://schemas.microsoft.com/office/drawing/2014/main" id="{3D56E87B-2252-4382-E6E7-15A81BCC8029}"/>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5" name="Slide Number Placeholder 4">
            <a:extLst>
              <a:ext uri="{FF2B5EF4-FFF2-40B4-BE49-F238E27FC236}">
                <a16:creationId xmlns:a16="http://schemas.microsoft.com/office/drawing/2014/main" id="{8C1C6A68-1AC4-7B10-CD66-D67327434E62}"/>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pPr/>
              <a:t>‹#›</a:t>
            </a:fld>
            <a:endParaRPr lang="en-US" dirty="0"/>
          </a:p>
        </p:txBody>
      </p:sp>
      <p:sp>
        <p:nvSpPr>
          <p:cNvPr id="6" name="Rectangle: Rounded Corners 5">
            <a:extLst>
              <a:ext uri="{FF2B5EF4-FFF2-40B4-BE49-F238E27FC236}">
                <a16:creationId xmlns:a16="http://schemas.microsoft.com/office/drawing/2014/main" id="{0F6FAFB8-6136-DD3A-86C3-855ED940D6F6}"/>
              </a:ext>
            </a:extLst>
          </p:cNvPr>
          <p:cNvSpPr/>
          <p:nvPr/>
        </p:nvSpPr>
        <p:spPr>
          <a:xfrm>
            <a:off x="347133" y="328084"/>
            <a:ext cx="11497734" cy="6201833"/>
          </a:xfrm>
          <a:prstGeom prst="roundRect">
            <a:avLst>
              <a:gd name="adj" fmla="val 3015"/>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5296817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pic>
        <p:nvPicPr>
          <p:cNvPr id="8" name="Picture 7" descr="A purple circle with black background&#10;&#10;AI-generated content may be incorrect.">
            <a:extLst>
              <a:ext uri="{FF2B5EF4-FFF2-40B4-BE49-F238E27FC236}">
                <a16:creationId xmlns:a16="http://schemas.microsoft.com/office/drawing/2014/main" id="{34321655-180C-E5FF-5EBA-CB7C8C900534}"/>
              </a:ext>
            </a:extLst>
          </p:cNvPr>
          <p:cNvPicPr>
            <a:picLocks noChangeAspect="1"/>
          </p:cNvPicPr>
          <p:nvPr/>
        </p:nvPicPr>
        <p:blipFill>
          <a:blip r:embed="rId2">
            <a:extLst>
              <a:ext uri="{28A0092B-C50C-407E-A947-70E740481C1C}">
                <a14:useLocalDpi xmlns:a14="http://schemas.microsoft.com/office/drawing/2010/main" val="0"/>
              </a:ext>
            </a:extLst>
          </a:blip>
          <a:srcRect t="6267"/>
          <a:stretch/>
        </p:blipFill>
        <p:spPr>
          <a:xfrm>
            <a:off x="492638" y="0"/>
            <a:ext cx="4471248" cy="4191000"/>
          </a:xfrm>
          <a:prstGeom prst="rect">
            <a:avLst/>
          </a:prstGeom>
        </p:spPr>
      </p:pic>
      <p:sp>
        <p:nvSpPr>
          <p:cNvPr id="2" name="Title 1">
            <a:extLst>
              <a:ext uri="{FF2B5EF4-FFF2-40B4-BE49-F238E27FC236}">
                <a16:creationId xmlns:a16="http://schemas.microsoft.com/office/drawing/2014/main" id="{D212FA0A-1F7B-DD41-ECED-02B60BC46B10}"/>
              </a:ext>
            </a:extLst>
          </p:cNvPr>
          <p:cNvSpPr>
            <a:spLocks noGrp="1"/>
          </p:cNvSpPr>
          <p:nvPr>
            <p:ph type="title" hasCustomPrompt="1"/>
          </p:nvPr>
        </p:nvSpPr>
        <p:spPr>
          <a:xfrm>
            <a:off x="2050322" y="5137616"/>
            <a:ext cx="8054173" cy="466344"/>
          </a:xfrm>
        </p:spPr>
        <p:txBody>
          <a:bodyPr anchor="ctr">
            <a:normAutofit/>
          </a:bodyPr>
          <a:lstStyle>
            <a:lvl1pPr>
              <a:lnSpc>
                <a:spcPct val="120000"/>
              </a:lnSpc>
              <a:defRPr sz="1800" cap="none" baseline="0">
                <a:solidFill>
                  <a:schemeClr val="tx1"/>
                </a:solidFill>
                <a:latin typeface="+mn-lt"/>
              </a:defRPr>
            </a:lvl1pPr>
          </a:lstStyle>
          <a:p>
            <a:r>
              <a:rPr lang="en-US" dirty="0"/>
              <a:t>Quote Author</a:t>
            </a:r>
          </a:p>
        </p:txBody>
      </p:sp>
      <p:sp>
        <p:nvSpPr>
          <p:cNvPr id="7" name="Content Placeholder 6">
            <a:extLst>
              <a:ext uri="{FF2B5EF4-FFF2-40B4-BE49-F238E27FC236}">
                <a16:creationId xmlns:a16="http://schemas.microsoft.com/office/drawing/2014/main" id="{A14BE2EA-8E1E-E2DA-5CCF-46908B013BF2}"/>
              </a:ext>
            </a:extLst>
          </p:cNvPr>
          <p:cNvSpPr>
            <a:spLocks noGrp="1"/>
          </p:cNvSpPr>
          <p:nvPr>
            <p:ph sz="quarter" idx="13" hasCustomPrompt="1"/>
          </p:nvPr>
        </p:nvSpPr>
        <p:spPr>
          <a:xfrm>
            <a:off x="1393371" y="1188720"/>
            <a:ext cx="8593017" cy="2174966"/>
          </a:xfrm>
        </p:spPr>
        <p:txBody>
          <a:bodyPr anchor="b">
            <a:normAutofit/>
          </a:bodyPr>
          <a:lstStyle>
            <a:lvl1pPr marL="0" indent="-457200" defTabSz="914400">
              <a:lnSpc>
                <a:spcPct val="80000"/>
              </a:lnSpc>
              <a:spcBef>
                <a:spcPts val="0"/>
              </a:spcBef>
              <a:buNone/>
              <a:defRPr sz="4500" cap="all" baseline="0">
                <a:latin typeface="+mj-lt"/>
              </a:defRPr>
            </a:lvl1pPr>
          </a:lstStyle>
          <a:p>
            <a:pPr lvl="0"/>
            <a:r>
              <a:rPr lang="en-US" dirty="0"/>
              <a:t>Click to add Quote</a:t>
            </a:r>
          </a:p>
        </p:txBody>
      </p:sp>
      <p:sp>
        <p:nvSpPr>
          <p:cNvPr id="3" name="Date Placeholder 2">
            <a:extLst>
              <a:ext uri="{FF2B5EF4-FFF2-40B4-BE49-F238E27FC236}">
                <a16:creationId xmlns:a16="http://schemas.microsoft.com/office/drawing/2014/main" id="{C344C372-F7FA-5AA5-92C1-CF476A26623E}"/>
              </a:ext>
            </a:extLst>
          </p:cNvPr>
          <p:cNvSpPr>
            <a:spLocks noGrp="1"/>
          </p:cNvSpPr>
          <p:nvPr>
            <p:ph type="dt" sz="half" idx="10"/>
          </p:nvPr>
        </p:nvSpPr>
        <p:spPr>
          <a:xfrm>
            <a:off x="347132" y="6529916"/>
            <a:ext cx="3284341" cy="328084"/>
          </a:xfrm>
          <a:prstGeom prst="rect">
            <a:avLst/>
          </a:prstGeom>
        </p:spPr>
        <p:txBody>
          <a:bodyPr/>
          <a:lstStyle/>
          <a:p>
            <a:fld id="{DB6CF73C-93E7-489E-AE2B-E246A7DB6D93}" type="datetime1">
              <a:rPr lang="en-US" smtClean="0"/>
              <a:t>6/8/2026</a:t>
            </a:fld>
            <a:endParaRPr lang="en-US" dirty="0"/>
          </a:p>
        </p:txBody>
      </p:sp>
      <p:sp>
        <p:nvSpPr>
          <p:cNvPr id="4" name="Footer Placeholder 3">
            <a:extLst>
              <a:ext uri="{FF2B5EF4-FFF2-40B4-BE49-F238E27FC236}">
                <a16:creationId xmlns:a16="http://schemas.microsoft.com/office/drawing/2014/main" id="{B23912E3-7555-EAAB-BE83-59ED3B5C9E5B}"/>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5" name="Slide Number Placeholder 4">
            <a:extLst>
              <a:ext uri="{FF2B5EF4-FFF2-40B4-BE49-F238E27FC236}">
                <a16:creationId xmlns:a16="http://schemas.microsoft.com/office/drawing/2014/main" id="{C6EAECF6-9F03-4C12-4BD4-4E8AE63A4F3A}"/>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cxnSp>
        <p:nvCxnSpPr>
          <p:cNvPr id="12" name="Straight Connector 11">
            <a:extLst>
              <a:ext uri="{FF2B5EF4-FFF2-40B4-BE49-F238E27FC236}">
                <a16:creationId xmlns:a16="http://schemas.microsoft.com/office/drawing/2014/main" id="{0659926F-2327-8B2D-085E-499F8F38779A}"/>
              </a:ext>
            </a:extLst>
          </p:cNvPr>
          <p:cNvCxnSpPr/>
          <p:nvPr/>
        </p:nvCxnSpPr>
        <p:spPr>
          <a:xfrm>
            <a:off x="1551214" y="3477986"/>
            <a:ext cx="0" cy="1992085"/>
          </a:xfrm>
          <a:prstGeom prst="line">
            <a:avLst/>
          </a:prstGeom>
          <a:ln w="1905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08997730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Quote 2">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2FA0A-1F7B-DD41-ECED-02B60BC46B10}"/>
              </a:ext>
            </a:extLst>
          </p:cNvPr>
          <p:cNvSpPr>
            <a:spLocks noGrp="1"/>
          </p:cNvSpPr>
          <p:nvPr>
            <p:ph type="title" hasCustomPrompt="1"/>
          </p:nvPr>
        </p:nvSpPr>
        <p:spPr>
          <a:xfrm>
            <a:off x="1677009" y="5349240"/>
            <a:ext cx="9043416" cy="466344"/>
          </a:xfrm>
        </p:spPr>
        <p:txBody>
          <a:bodyPr anchor="ctr">
            <a:normAutofit/>
          </a:bodyPr>
          <a:lstStyle>
            <a:lvl1pPr>
              <a:lnSpc>
                <a:spcPct val="120000"/>
              </a:lnSpc>
              <a:defRPr sz="2200">
                <a:solidFill>
                  <a:schemeClr val="tx1"/>
                </a:solidFill>
                <a:latin typeface="+mn-lt"/>
              </a:defRPr>
            </a:lvl1pPr>
          </a:lstStyle>
          <a:p>
            <a:r>
              <a:rPr lang="en-US" dirty="0"/>
              <a:t>Quote Author</a:t>
            </a:r>
          </a:p>
        </p:txBody>
      </p:sp>
      <p:sp>
        <p:nvSpPr>
          <p:cNvPr id="7" name="Content Placeholder 6">
            <a:extLst>
              <a:ext uri="{FF2B5EF4-FFF2-40B4-BE49-F238E27FC236}">
                <a16:creationId xmlns:a16="http://schemas.microsoft.com/office/drawing/2014/main" id="{A14BE2EA-8E1E-E2DA-5CCF-46908B013BF2}"/>
              </a:ext>
            </a:extLst>
          </p:cNvPr>
          <p:cNvSpPr>
            <a:spLocks noGrp="1"/>
          </p:cNvSpPr>
          <p:nvPr>
            <p:ph sz="quarter" idx="13" hasCustomPrompt="1"/>
          </p:nvPr>
        </p:nvSpPr>
        <p:spPr>
          <a:xfrm>
            <a:off x="1499616" y="1344168"/>
            <a:ext cx="9198864" cy="3291840"/>
          </a:xfrm>
        </p:spPr>
        <p:txBody>
          <a:bodyPr anchor="ctr">
            <a:normAutofit/>
          </a:bodyPr>
          <a:lstStyle>
            <a:lvl1pPr marL="164592" indent="-164592">
              <a:lnSpc>
                <a:spcPct val="80000"/>
              </a:lnSpc>
              <a:spcBef>
                <a:spcPts val="0"/>
              </a:spcBef>
              <a:buNone/>
              <a:defRPr sz="4000" cap="all" baseline="0">
                <a:latin typeface="+mj-lt"/>
              </a:defRPr>
            </a:lvl1pPr>
          </a:lstStyle>
          <a:p>
            <a:pPr lvl="0"/>
            <a:r>
              <a:rPr lang="en-US" dirty="0"/>
              <a:t>Click to add Quote</a:t>
            </a:r>
          </a:p>
        </p:txBody>
      </p:sp>
      <p:sp>
        <p:nvSpPr>
          <p:cNvPr id="3" name="Date Placeholder 2">
            <a:extLst>
              <a:ext uri="{FF2B5EF4-FFF2-40B4-BE49-F238E27FC236}">
                <a16:creationId xmlns:a16="http://schemas.microsoft.com/office/drawing/2014/main" id="{C344C372-F7FA-5AA5-92C1-CF476A26623E}"/>
              </a:ext>
            </a:extLst>
          </p:cNvPr>
          <p:cNvSpPr>
            <a:spLocks noGrp="1"/>
          </p:cNvSpPr>
          <p:nvPr>
            <p:ph type="dt" sz="half" idx="10"/>
          </p:nvPr>
        </p:nvSpPr>
        <p:spPr>
          <a:xfrm>
            <a:off x="347132" y="6529916"/>
            <a:ext cx="3284341" cy="328084"/>
          </a:xfrm>
          <a:prstGeom prst="rect">
            <a:avLst/>
          </a:prstGeom>
        </p:spPr>
        <p:txBody>
          <a:bodyPr/>
          <a:lstStyle/>
          <a:p>
            <a:fld id="{A15AF2BE-7E3A-4323-8AD1-6D4FF44FD8E1}" type="datetime1">
              <a:rPr lang="en-US" smtClean="0"/>
              <a:t>6/8/2026</a:t>
            </a:fld>
            <a:endParaRPr lang="en-US" dirty="0"/>
          </a:p>
        </p:txBody>
      </p:sp>
      <p:sp>
        <p:nvSpPr>
          <p:cNvPr id="4" name="Footer Placeholder 3">
            <a:extLst>
              <a:ext uri="{FF2B5EF4-FFF2-40B4-BE49-F238E27FC236}">
                <a16:creationId xmlns:a16="http://schemas.microsoft.com/office/drawing/2014/main" id="{B23912E3-7555-EAAB-BE83-59ED3B5C9E5B}"/>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5" name="Slide Number Placeholder 4">
            <a:extLst>
              <a:ext uri="{FF2B5EF4-FFF2-40B4-BE49-F238E27FC236}">
                <a16:creationId xmlns:a16="http://schemas.microsoft.com/office/drawing/2014/main" id="{C6EAECF6-9F03-4C12-4BD4-4E8AE63A4F3A}"/>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
        <p:nvSpPr>
          <p:cNvPr id="6" name="Rectangle: Rounded Corners 5">
            <a:extLst>
              <a:ext uri="{FF2B5EF4-FFF2-40B4-BE49-F238E27FC236}">
                <a16:creationId xmlns:a16="http://schemas.microsoft.com/office/drawing/2014/main" id="{CF5A24BE-62EC-1D31-CC8C-91D6C09F8228}"/>
              </a:ext>
            </a:extLst>
          </p:cNvPr>
          <p:cNvSpPr/>
          <p:nvPr/>
        </p:nvSpPr>
        <p:spPr>
          <a:xfrm>
            <a:off x="347133" y="328084"/>
            <a:ext cx="11497734" cy="6201833"/>
          </a:xfrm>
          <a:prstGeom prst="roundRect">
            <a:avLst>
              <a:gd name="adj" fmla="val 3015"/>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28971186"/>
      </p:ext>
    </p:extLst>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Quote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2FA0A-1F7B-DD41-ECED-02B60BC46B10}"/>
              </a:ext>
            </a:extLst>
          </p:cNvPr>
          <p:cNvSpPr>
            <a:spLocks noGrp="1"/>
          </p:cNvSpPr>
          <p:nvPr>
            <p:ph type="title" hasCustomPrompt="1"/>
          </p:nvPr>
        </p:nvSpPr>
        <p:spPr>
          <a:xfrm>
            <a:off x="790041" y="5669280"/>
            <a:ext cx="8805672" cy="466344"/>
          </a:xfrm>
        </p:spPr>
        <p:txBody>
          <a:bodyPr anchor="ctr">
            <a:normAutofit/>
          </a:bodyPr>
          <a:lstStyle>
            <a:lvl1pPr>
              <a:lnSpc>
                <a:spcPct val="120000"/>
              </a:lnSpc>
              <a:defRPr sz="2200">
                <a:solidFill>
                  <a:schemeClr val="tx1"/>
                </a:solidFill>
                <a:latin typeface="+mn-lt"/>
              </a:defRPr>
            </a:lvl1pPr>
          </a:lstStyle>
          <a:p>
            <a:r>
              <a:rPr lang="en-US" dirty="0"/>
              <a:t>Quote Author</a:t>
            </a:r>
          </a:p>
        </p:txBody>
      </p:sp>
      <p:sp>
        <p:nvSpPr>
          <p:cNvPr id="7" name="Content Placeholder 6">
            <a:extLst>
              <a:ext uri="{FF2B5EF4-FFF2-40B4-BE49-F238E27FC236}">
                <a16:creationId xmlns:a16="http://schemas.microsoft.com/office/drawing/2014/main" id="{A14BE2EA-8E1E-E2DA-5CCF-46908B013BF2}"/>
              </a:ext>
            </a:extLst>
          </p:cNvPr>
          <p:cNvSpPr>
            <a:spLocks noGrp="1"/>
          </p:cNvSpPr>
          <p:nvPr>
            <p:ph sz="quarter" idx="13" hasCustomPrompt="1"/>
          </p:nvPr>
        </p:nvSpPr>
        <p:spPr>
          <a:xfrm>
            <a:off x="612648" y="1097280"/>
            <a:ext cx="8961120" cy="3474720"/>
          </a:xfrm>
        </p:spPr>
        <p:txBody>
          <a:bodyPr anchor="ctr">
            <a:normAutofit/>
          </a:bodyPr>
          <a:lstStyle>
            <a:lvl1pPr marL="164592" indent="-164592">
              <a:lnSpc>
                <a:spcPct val="80000"/>
              </a:lnSpc>
              <a:spcBef>
                <a:spcPts val="0"/>
              </a:spcBef>
              <a:buNone/>
              <a:defRPr sz="4200" cap="all" baseline="0">
                <a:latin typeface="+mj-lt"/>
              </a:defRPr>
            </a:lvl1pPr>
          </a:lstStyle>
          <a:p>
            <a:pPr lvl="0"/>
            <a:r>
              <a:rPr lang="en-US" dirty="0"/>
              <a:t>Click to add Quote</a:t>
            </a:r>
          </a:p>
        </p:txBody>
      </p:sp>
      <p:sp>
        <p:nvSpPr>
          <p:cNvPr id="3" name="Date Placeholder 2">
            <a:extLst>
              <a:ext uri="{FF2B5EF4-FFF2-40B4-BE49-F238E27FC236}">
                <a16:creationId xmlns:a16="http://schemas.microsoft.com/office/drawing/2014/main" id="{C344C372-F7FA-5AA5-92C1-CF476A26623E}"/>
              </a:ext>
            </a:extLst>
          </p:cNvPr>
          <p:cNvSpPr>
            <a:spLocks noGrp="1"/>
          </p:cNvSpPr>
          <p:nvPr>
            <p:ph type="dt" sz="half" idx="10"/>
          </p:nvPr>
        </p:nvSpPr>
        <p:spPr>
          <a:xfrm>
            <a:off x="347132" y="6529916"/>
            <a:ext cx="3284341" cy="328084"/>
          </a:xfrm>
          <a:prstGeom prst="rect">
            <a:avLst/>
          </a:prstGeom>
        </p:spPr>
        <p:txBody>
          <a:bodyPr/>
          <a:lstStyle/>
          <a:p>
            <a:fld id="{CB8FD7DB-FD7D-41C7-A7D0-5BAC7B3F1054}" type="datetime1">
              <a:rPr lang="en-US" smtClean="0"/>
              <a:t>6/8/2026</a:t>
            </a:fld>
            <a:endParaRPr lang="en-US" dirty="0"/>
          </a:p>
        </p:txBody>
      </p:sp>
      <p:sp>
        <p:nvSpPr>
          <p:cNvPr id="4" name="Footer Placeholder 3">
            <a:extLst>
              <a:ext uri="{FF2B5EF4-FFF2-40B4-BE49-F238E27FC236}">
                <a16:creationId xmlns:a16="http://schemas.microsoft.com/office/drawing/2014/main" id="{B23912E3-7555-EAAB-BE83-59ED3B5C9E5B}"/>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5" name="Slide Number Placeholder 4">
            <a:extLst>
              <a:ext uri="{FF2B5EF4-FFF2-40B4-BE49-F238E27FC236}">
                <a16:creationId xmlns:a16="http://schemas.microsoft.com/office/drawing/2014/main" id="{C6EAECF6-9F03-4C12-4BD4-4E8AE63A4F3A}"/>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
        <p:nvSpPr>
          <p:cNvPr id="6" name="Rectangle: Rounded Corners 5">
            <a:extLst>
              <a:ext uri="{FF2B5EF4-FFF2-40B4-BE49-F238E27FC236}">
                <a16:creationId xmlns:a16="http://schemas.microsoft.com/office/drawing/2014/main" id="{0CC92CDB-3DCC-F547-8EEC-BE14157A4259}"/>
              </a:ext>
            </a:extLst>
          </p:cNvPr>
          <p:cNvSpPr/>
          <p:nvPr/>
        </p:nvSpPr>
        <p:spPr>
          <a:xfrm>
            <a:off x="347133" y="328084"/>
            <a:ext cx="11497734" cy="6201833"/>
          </a:xfrm>
          <a:prstGeom prst="roundRect">
            <a:avLst>
              <a:gd name="adj" fmla="val 3015"/>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0318233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F63BBBA-62F7-DBEC-F9CF-7226CF22297D}"/>
              </a:ext>
            </a:extLst>
          </p:cNvPr>
          <p:cNvSpPr>
            <a:spLocks noGrp="1"/>
          </p:cNvSpPr>
          <p:nvPr>
            <p:ph type="title"/>
          </p:nvPr>
        </p:nvSpPr>
        <p:spPr>
          <a:xfrm>
            <a:off x="860893" y="907303"/>
            <a:ext cx="10465073" cy="1132258"/>
          </a:xfrm>
        </p:spPr>
        <p:txBody>
          <a:bodyPr/>
          <a:lstStyle/>
          <a:p>
            <a:r>
              <a:rPr lang="en-US"/>
              <a:t>Click to edit Master title style</a:t>
            </a:r>
            <a:endParaRPr lang="en-US" dirty="0"/>
          </a:p>
        </p:txBody>
      </p:sp>
      <p:sp>
        <p:nvSpPr>
          <p:cNvPr id="4" name="Text Placeholder 10">
            <a:extLst>
              <a:ext uri="{FF2B5EF4-FFF2-40B4-BE49-F238E27FC236}">
                <a16:creationId xmlns:a16="http://schemas.microsoft.com/office/drawing/2014/main" id="{70C6923B-FF9D-B437-5588-878AF0F8A070}"/>
              </a:ext>
            </a:extLst>
          </p:cNvPr>
          <p:cNvSpPr>
            <a:spLocks noGrp="1"/>
          </p:cNvSpPr>
          <p:nvPr>
            <p:ph type="body" sz="quarter" idx="13"/>
          </p:nvPr>
        </p:nvSpPr>
        <p:spPr>
          <a:xfrm>
            <a:off x="860892" y="2268121"/>
            <a:ext cx="5040809" cy="3980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10">
            <a:extLst>
              <a:ext uri="{FF2B5EF4-FFF2-40B4-BE49-F238E27FC236}">
                <a16:creationId xmlns:a16="http://schemas.microsoft.com/office/drawing/2014/main" id="{32312870-557C-564C-3520-F00CB9BF524F}"/>
              </a:ext>
            </a:extLst>
          </p:cNvPr>
          <p:cNvSpPr>
            <a:spLocks noGrp="1"/>
          </p:cNvSpPr>
          <p:nvPr>
            <p:ph type="body" sz="quarter" idx="15"/>
          </p:nvPr>
        </p:nvSpPr>
        <p:spPr>
          <a:xfrm>
            <a:off x="6285157" y="2268121"/>
            <a:ext cx="5040809" cy="3980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347132" y="6529916"/>
            <a:ext cx="3284341" cy="328084"/>
          </a:xfrm>
          <a:prstGeom prst="rect">
            <a:avLst/>
          </a:prstGeom>
        </p:spPr>
        <p:txBody>
          <a:bodyPr/>
          <a:lstStyle/>
          <a:p>
            <a:fld id="{7586B0B4-0F2D-499F-B46F-F681523A05A0}" type="datetime1">
              <a:rPr lang="en-US" smtClean="0"/>
              <a:t>6/8/2026</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
        <p:nvSpPr>
          <p:cNvPr id="13" name="Rectangle: Rounded Corners 12">
            <a:extLst>
              <a:ext uri="{FF2B5EF4-FFF2-40B4-BE49-F238E27FC236}">
                <a16:creationId xmlns:a16="http://schemas.microsoft.com/office/drawing/2014/main" id="{FB15031E-7D6B-5DB2-0949-3226C3A6B5E9}"/>
              </a:ext>
            </a:extLst>
          </p:cNvPr>
          <p:cNvSpPr/>
          <p:nvPr/>
        </p:nvSpPr>
        <p:spPr>
          <a:xfrm>
            <a:off x="347133" y="328084"/>
            <a:ext cx="11497734" cy="6201833"/>
          </a:xfrm>
          <a:prstGeom prst="roundRect">
            <a:avLst>
              <a:gd name="adj" fmla="val 3015"/>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2690834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94C7CB3-8309-EE97-00D8-73D90094F0D7}"/>
              </a:ext>
            </a:extLst>
          </p:cNvPr>
          <p:cNvSpPr>
            <a:spLocks noGrp="1"/>
          </p:cNvSpPr>
          <p:nvPr>
            <p:ph type="title"/>
          </p:nvPr>
        </p:nvSpPr>
        <p:spPr>
          <a:xfrm>
            <a:off x="860893" y="907303"/>
            <a:ext cx="10465073" cy="1132258"/>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860893" y="2268121"/>
            <a:ext cx="5040808"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Text Placeholder 2">
            <a:extLst>
              <a:ext uri="{FF2B5EF4-FFF2-40B4-BE49-F238E27FC236}">
                <a16:creationId xmlns:a16="http://schemas.microsoft.com/office/drawing/2014/main" id="{8CF4B8FC-8114-F896-19E9-61BFDBF1E798}"/>
              </a:ext>
            </a:extLst>
          </p:cNvPr>
          <p:cNvSpPr>
            <a:spLocks noGrp="1"/>
          </p:cNvSpPr>
          <p:nvPr>
            <p:ph type="body" idx="14"/>
          </p:nvPr>
        </p:nvSpPr>
        <p:spPr>
          <a:xfrm>
            <a:off x="6285158" y="2268121"/>
            <a:ext cx="5040808"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Text Placeholder 10">
            <a:extLst>
              <a:ext uri="{FF2B5EF4-FFF2-40B4-BE49-F238E27FC236}">
                <a16:creationId xmlns:a16="http://schemas.microsoft.com/office/drawing/2014/main" id="{F86E5640-DE07-46FE-2EFB-FCD8C5238DC9}"/>
              </a:ext>
            </a:extLst>
          </p:cNvPr>
          <p:cNvSpPr>
            <a:spLocks noGrp="1"/>
          </p:cNvSpPr>
          <p:nvPr>
            <p:ph type="body" sz="quarter" idx="13"/>
          </p:nvPr>
        </p:nvSpPr>
        <p:spPr>
          <a:xfrm>
            <a:off x="860892" y="2969987"/>
            <a:ext cx="5040809" cy="32784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10">
            <a:extLst>
              <a:ext uri="{FF2B5EF4-FFF2-40B4-BE49-F238E27FC236}">
                <a16:creationId xmlns:a16="http://schemas.microsoft.com/office/drawing/2014/main" id="{BA05586D-8745-CB79-26DE-BB05CF6BF805}"/>
              </a:ext>
            </a:extLst>
          </p:cNvPr>
          <p:cNvSpPr>
            <a:spLocks noGrp="1"/>
          </p:cNvSpPr>
          <p:nvPr>
            <p:ph type="body" sz="quarter" idx="15"/>
          </p:nvPr>
        </p:nvSpPr>
        <p:spPr>
          <a:xfrm>
            <a:off x="6285157" y="2969987"/>
            <a:ext cx="5040809" cy="32784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E3B3581-658A-8487-F9CB-E79F2BFF27E4}"/>
              </a:ext>
            </a:extLst>
          </p:cNvPr>
          <p:cNvSpPr>
            <a:spLocks noGrp="1"/>
          </p:cNvSpPr>
          <p:nvPr>
            <p:ph type="dt" sz="half" idx="10"/>
          </p:nvPr>
        </p:nvSpPr>
        <p:spPr>
          <a:xfrm>
            <a:off x="347132" y="6529916"/>
            <a:ext cx="3284341" cy="328084"/>
          </a:xfrm>
          <a:prstGeom prst="rect">
            <a:avLst/>
          </a:prstGeom>
        </p:spPr>
        <p:txBody>
          <a:bodyPr/>
          <a:lstStyle/>
          <a:p>
            <a:fld id="{01266551-E982-43FB-8EB6-73FB0E4FDF12}" type="datetime1">
              <a:rPr lang="en-US" smtClean="0"/>
              <a:t>6/8/2026</a:t>
            </a:fld>
            <a:endParaRPr lang="en-US" dirty="0"/>
          </a:p>
        </p:txBody>
      </p:sp>
      <p:sp>
        <p:nvSpPr>
          <p:cNvPr id="8" name="Footer Placeholder 7">
            <a:extLst>
              <a:ext uri="{FF2B5EF4-FFF2-40B4-BE49-F238E27FC236}">
                <a16:creationId xmlns:a16="http://schemas.microsoft.com/office/drawing/2014/main" id="{949D76D8-9033-26CF-BF4C-AECCC685C177}"/>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9" name="Slide Number Placeholder 8">
            <a:extLst>
              <a:ext uri="{FF2B5EF4-FFF2-40B4-BE49-F238E27FC236}">
                <a16:creationId xmlns:a16="http://schemas.microsoft.com/office/drawing/2014/main" id="{E02A06B8-CC1D-542F-D8EB-7625046B91D2}"/>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
        <p:nvSpPr>
          <p:cNvPr id="12" name="Rectangle: Rounded Corners 11">
            <a:extLst>
              <a:ext uri="{FF2B5EF4-FFF2-40B4-BE49-F238E27FC236}">
                <a16:creationId xmlns:a16="http://schemas.microsoft.com/office/drawing/2014/main" id="{E69FD757-76AB-74D2-BF21-512AF236806B}"/>
              </a:ext>
            </a:extLst>
          </p:cNvPr>
          <p:cNvSpPr/>
          <p:nvPr/>
        </p:nvSpPr>
        <p:spPr>
          <a:xfrm>
            <a:off x="347133" y="328084"/>
            <a:ext cx="11497734" cy="6201833"/>
          </a:xfrm>
          <a:prstGeom prst="roundRect">
            <a:avLst>
              <a:gd name="adj" fmla="val 3015"/>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554312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37CF8608-BD7F-FDF6-C9FE-359BAFBCCEDE}"/>
              </a:ext>
            </a:extLst>
          </p:cNvPr>
          <p:cNvSpPr>
            <a:spLocks noGrp="1"/>
          </p:cNvSpPr>
          <p:nvPr>
            <p:ph type="title"/>
          </p:nvPr>
        </p:nvSpPr>
        <p:spPr>
          <a:xfrm>
            <a:off x="860893" y="907303"/>
            <a:ext cx="10465073" cy="1132258"/>
          </a:xfrm>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E89E8268-7232-2944-F1BD-399F9419B563}"/>
              </a:ext>
            </a:extLst>
          </p:cNvPr>
          <p:cNvSpPr>
            <a:spLocks noGrp="1"/>
          </p:cNvSpPr>
          <p:nvPr>
            <p:ph type="dt" sz="half" idx="10"/>
          </p:nvPr>
        </p:nvSpPr>
        <p:spPr>
          <a:xfrm>
            <a:off x="347132" y="6529916"/>
            <a:ext cx="3284341" cy="328084"/>
          </a:xfrm>
          <a:prstGeom prst="rect">
            <a:avLst/>
          </a:prstGeom>
        </p:spPr>
        <p:txBody>
          <a:bodyPr/>
          <a:lstStyle/>
          <a:p>
            <a:fld id="{6F57FA73-4BE2-4237-90E8-28123CE1B9FA}" type="datetime1">
              <a:rPr lang="en-US" smtClean="0"/>
              <a:t>6/8/2026</a:t>
            </a:fld>
            <a:endParaRPr lang="en-US" dirty="0"/>
          </a:p>
        </p:txBody>
      </p:sp>
      <p:sp>
        <p:nvSpPr>
          <p:cNvPr id="4" name="Footer Placeholder 3">
            <a:extLst>
              <a:ext uri="{FF2B5EF4-FFF2-40B4-BE49-F238E27FC236}">
                <a16:creationId xmlns:a16="http://schemas.microsoft.com/office/drawing/2014/main" id="{6B968DDD-323F-89A1-84E3-DDBA626D9386}"/>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5" name="Slide Number Placeholder 4">
            <a:extLst>
              <a:ext uri="{FF2B5EF4-FFF2-40B4-BE49-F238E27FC236}">
                <a16:creationId xmlns:a16="http://schemas.microsoft.com/office/drawing/2014/main" id="{98FBDC76-671D-1671-DCE2-D5658BD40E29}"/>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
        <p:nvSpPr>
          <p:cNvPr id="6" name="Rectangle: Rounded Corners 5">
            <a:extLst>
              <a:ext uri="{FF2B5EF4-FFF2-40B4-BE49-F238E27FC236}">
                <a16:creationId xmlns:a16="http://schemas.microsoft.com/office/drawing/2014/main" id="{144ABFCC-D627-9493-2426-A6E5682EEBD4}"/>
              </a:ext>
            </a:extLst>
          </p:cNvPr>
          <p:cNvSpPr/>
          <p:nvPr/>
        </p:nvSpPr>
        <p:spPr>
          <a:xfrm>
            <a:off x="347133" y="328084"/>
            <a:ext cx="11497734" cy="6201833"/>
          </a:xfrm>
          <a:prstGeom prst="roundRect">
            <a:avLst>
              <a:gd name="adj" fmla="val 3015"/>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478191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p:spTree>
      <p:nvGrpSpPr>
        <p:cNvPr id="1" name=""/>
        <p:cNvGrpSpPr/>
        <p:nvPr/>
      </p:nvGrpSpPr>
      <p:grpSpPr>
        <a:xfrm>
          <a:off x="0" y="0"/>
          <a:ext cx="0" cy="0"/>
          <a:chOff x="0" y="0"/>
          <a:chExt cx="0" cy="0"/>
        </a:xfrm>
      </p:grpSpPr>
      <p:pic>
        <p:nvPicPr>
          <p:cNvPr id="8" name="Picture 7" descr="A purple circle with black background&#10;&#10;AI-generated content may be incorrect.">
            <a:extLst>
              <a:ext uri="{FF2B5EF4-FFF2-40B4-BE49-F238E27FC236}">
                <a16:creationId xmlns:a16="http://schemas.microsoft.com/office/drawing/2014/main" id="{703F4AEB-E597-882F-3A69-A923B8DED423}"/>
              </a:ext>
            </a:extLst>
          </p:cNvPr>
          <p:cNvPicPr>
            <a:picLocks noChangeAspect="1"/>
          </p:cNvPicPr>
          <p:nvPr/>
        </p:nvPicPr>
        <p:blipFill>
          <a:blip r:embed="rId2">
            <a:extLst>
              <a:ext uri="{28A0092B-C50C-407E-A947-70E740481C1C}">
                <a14:useLocalDpi xmlns:a14="http://schemas.microsoft.com/office/drawing/2010/main" val="0"/>
              </a:ext>
            </a:extLst>
          </a:blip>
          <a:srcRect t="11857"/>
          <a:stretch/>
        </p:blipFill>
        <p:spPr>
          <a:xfrm>
            <a:off x="398705" y="0"/>
            <a:ext cx="5697291" cy="5021774"/>
          </a:xfrm>
          <a:prstGeom prst="rect">
            <a:avLst/>
          </a:prstGeom>
        </p:spPr>
      </p:pic>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521208" y="548642"/>
            <a:ext cx="7478991" cy="3635797"/>
          </a:xfrm>
        </p:spPr>
        <p:txBody>
          <a:bodyPr anchor="b">
            <a:normAutofit/>
          </a:bodyPr>
          <a:lstStyle>
            <a:lvl1pPr algn="l">
              <a:defRPr sz="7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1179017" y="4349578"/>
            <a:ext cx="6821182" cy="1384726"/>
          </a:xfrm>
        </p:spPr>
        <p:txBody>
          <a:bodyPr anchor="b">
            <a:normAutofit/>
          </a:bodyPr>
          <a:lstStyle>
            <a:lvl1pPr marL="0" indent="0" algn="l">
              <a:buNone/>
              <a:defRPr sz="2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347132" y="6529916"/>
            <a:ext cx="3284341" cy="328084"/>
          </a:xfrm>
          <a:prstGeom prst="rect">
            <a:avLst/>
          </a:prstGeom>
        </p:spPr>
        <p:txBody>
          <a:bodyPr/>
          <a:lstStyle/>
          <a:p>
            <a:fld id="{804512D9-A095-4355-9551-356CB2C0D09E}" type="datetime1">
              <a:rPr lang="en-US" smtClean="0"/>
              <a:t>6/8/2026</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cxnSp>
        <p:nvCxnSpPr>
          <p:cNvPr id="11" name="Straight Connector 10">
            <a:extLst>
              <a:ext uri="{FF2B5EF4-FFF2-40B4-BE49-F238E27FC236}">
                <a16:creationId xmlns:a16="http://schemas.microsoft.com/office/drawing/2014/main" id="{CC5621C6-56CB-3166-B017-50A927415F64}"/>
              </a:ext>
            </a:extLst>
          </p:cNvPr>
          <p:cNvCxnSpPr>
            <a:cxnSpLocks/>
          </p:cNvCxnSpPr>
          <p:nvPr/>
        </p:nvCxnSpPr>
        <p:spPr>
          <a:xfrm>
            <a:off x="637839" y="4236969"/>
            <a:ext cx="0" cy="1384725"/>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03972794"/>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BC4D82-0182-501C-9231-46767680476E}"/>
              </a:ext>
            </a:extLst>
          </p:cNvPr>
          <p:cNvSpPr>
            <a:spLocks noGrp="1"/>
          </p:cNvSpPr>
          <p:nvPr>
            <p:ph type="dt" sz="half" idx="10"/>
          </p:nvPr>
        </p:nvSpPr>
        <p:spPr>
          <a:xfrm>
            <a:off x="347132" y="6529916"/>
            <a:ext cx="3284341" cy="328084"/>
          </a:xfrm>
          <a:prstGeom prst="rect">
            <a:avLst/>
          </a:prstGeom>
        </p:spPr>
        <p:txBody>
          <a:bodyPr/>
          <a:lstStyle/>
          <a:p>
            <a:fld id="{68BA1E88-22B3-4091-902C-19D6AD2267FE}" type="datetime1">
              <a:rPr lang="en-US" smtClean="0"/>
              <a:t>6/8/2026</a:t>
            </a:fld>
            <a:endParaRPr lang="en-US" dirty="0"/>
          </a:p>
        </p:txBody>
      </p:sp>
      <p:sp>
        <p:nvSpPr>
          <p:cNvPr id="3" name="Footer Placeholder 2">
            <a:extLst>
              <a:ext uri="{FF2B5EF4-FFF2-40B4-BE49-F238E27FC236}">
                <a16:creationId xmlns:a16="http://schemas.microsoft.com/office/drawing/2014/main" id="{10EAA6C9-A7F3-19F1-D17C-A1D83FAF553F}"/>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4" name="Slide Number Placeholder 3">
            <a:extLst>
              <a:ext uri="{FF2B5EF4-FFF2-40B4-BE49-F238E27FC236}">
                <a16:creationId xmlns:a16="http://schemas.microsoft.com/office/drawing/2014/main" id="{34EBB816-1B94-116F-92D4-6043AE9E0C6B}"/>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
        <p:nvSpPr>
          <p:cNvPr id="5" name="Rectangle: Rounded Corners 4">
            <a:extLst>
              <a:ext uri="{FF2B5EF4-FFF2-40B4-BE49-F238E27FC236}">
                <a16:creationId xmlns:a16="http://schemas.microsoft.com/office/drawing/2014/main" id="{694126D0-8C62-BE14-DAD7-1281C05B8DCA}"/>
              </a:ext>
            </a:extLst>
          </p:cNvPr>
          <p:cNvSpPr/>
          <p:nvPr/>
        </p:nvSpPr>
        <p:spPr>
          <a:xfrm>
            <a:off x="347133" y="328084"/>
            <a:ext cx="11497734" cy="6201833"/>
          </a:xfrm>
          <a:prstGeom prst="roundRect">
            <a:avLst>
              <a:gd name="adj" fmla="val 3015"/>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2606931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0C37F-77BE-E128-4248-D001C39E79C6}"/>
              </a:ext>
            </a:extLst>
          </p:cNvPr>
          <p:cNvSpPr>
            <a:spLocks noGrp="1"/>
          </p:cNvSpPr>
          <p:nvPr>
            <p:ph type="title"/>
          </p:nvPr>
        </p:nvSpPr>
        <p:spPr>
          <a:xfrm>
            <a:off x="612648" y="553616"/>
            <a:ext cx="3595634" cy="1757505"/>
          </a:xfrm>
        </p:spPr>
        <p:txBody>
          <a:bodyPr anchor="t">
            <a:normAutofit/>
          </a:bodyPr>
          <a:lstStyle>
            <a:lvl1pPr>
              <a:defRPr sz="2800"/>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EC0EEBFB-2026-6A35-33ED-F008376B67A0}"/>
              </a:ext>
            </a:extLst>
          </p:cNvPr>
          <p:cNvSpPr>
            <a:spLocks noGrp="1"/>
          </p:cNvSpPr>
          <p:nvPr>
            <p:ph type="body" sz="half" idx="2"/>
          </p:nvPr>
        </p:nvSpPr>
        <p:spPr>
          <a:xfrm>
            <a:off x="612648" y="2311121"/>
            <a:ext cx="3595634" cy="3993263"/>
          </a:xfrm>
        </p:spPr>
        <p:txBody>
          <a:bodyPr anchor="t">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2F3B20A8-A604-C977-02C0-083BA8663484}"/>
              </a:ext>
            </a:extLst>
          </p:cNvPr>
          <p:cNvSpPr>
            <a:spLocks noGrp="1"/>
          </p:cNvSpPr>
          <p:nvPr>
            <p:ph idx="1"/>
          </p:nvPr>
        </p:nvSpPr>
        <p:spPr>
          <a:xfrm>
            <a:off x="5134708" y="553615"/>
            <a:ext cx="6440258" cy="5755109"/>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3F05638-7A56-469A-825A-1DFA600254C8}"/>
              </a:ext>
            </a:extLst>
          </p:cNvPr>
          <p:cNvSpPr>
            <a:spLocks noGrp="1"/>
          </p:cNvSpPr>
          <p:nvPr>
            <p:ph type="dt" sz="half" idx="10"/>
          </p:nvPr>
        </p:nvSpPr>
        <p:spPr>
          <a:xfrm>
            <a:off x="347132" y="6529916"/>
            <a:ext cx="3284341" cy="328084"/>
          </a:xfrm>
          <a:prstGeom prst="rect">
            <a:avLst/>
          </a:prstGeom>
        </p:spPr>
        <p:txBody>
          <a:bodyPr/>
          <a:lstStyle/>
          <a:p>
            <a:fld id="{82EFC53A-E163-43E4-9309-C62B24E59229}" type="datetime1">
              <a:rPr lang="en-US" smtClean="0"/>
              <a:t>6/8/2026</a:t>
            </a:fld>
            <a:endParaRPr lang="en-US" dirty="0"/>
          </a:p>
        </p:txBody>
      </p:sp>
      <p:sp>
        <p:nvSpPr>
          <p:cNvPr id="6" name="Footer Placeholder 5">
            <a:extLst>
              <a:ext uri="{FF2B5EF4-FFF2-40B4-BE49-F238E27FC236}">
                <a16:creationId xmlns:a16="http://schemas.microsoft.com/office/drawing/2014/main" id="{9C85A215-184B-2105-0279-ED02F6445831}"/>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7" name="Slide Number Placeholder 6">
            <a:extLst>
              <a:ext uri="{FF2B5EF4-FFF2-40B4-BE49-F238E27FC236}">
                <a16:creationId xmlns:a16="http://schemas.microsoft.com/office/drawing/2014/main" id="{32C7CA46-892B-253A-3A28-7414E17B837B}"/>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36875964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onclus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859536" y="1847088"/>
            <a:ext cx="7342307" cy="1133856"/>
          </a:xfrm>
        </p:spPr>
        <p:txBody>
          <a:bodyPr anchor="b">
            <a:noAutofit/>
          </a:bodyPr>
          <a:lstStyle>
            <a:lvl1pPr>
              <a:defRPr sz="6000">
                <a:latin typeface="+mj-lt"/>
              </a:defRPr>
            </a:lvl1pPr>
          </a:lstStyle>
          <a:p>
            <a:r>
              <a:rPr lang="en-US"/>
              <a:t>Click to edit Master title style</a:t>
            </a:r>
            <a:endParaRPr lang="en-US" dirty="0"/>
          </a:p>
        </p:txBody>
      </p:sp>
      <p:sp>
        <p:nvSpPr>
          <p:cNvPr id="8" name="Content Placeholder 7">
            <a:extLst>
              <a:ext uri="{FF2B5EF4-FFF2-40B4-BE49-F238E27FC236}">
                <a16:creationId xmlns:a16="http://schemas.microsoft.com/office/drawing/2014/main" id="{C7E1FCC9-2D1D-9C6B-8C9A-E3D0A77DBEF0}"/>
              </a:ext>
            </a:extLst>
          </p:cNvPr>
          <p:cNvSpPr>
            <a:spLocks noGrp="1"/>
          </p:cNvSpPr>
          <p:nvPr>
            <p:ph sz="quarter" idx="13"/>
          </p:nvPr>
        </p:nvSpPr>
        <p:spPr>
          <a:xfrm>
            <a:off x="859536" y="3594099"/>
            <a:ext cx="10472928" cy="2743200"/>
          </a:xfrm>
        </p:spPr>
        <p:txBody>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347132" y="6529916"/>
            <a:ext cx="3284341" cy="328084"/>
          </a:xfrm>
          <a:prstGeom prst="rect">
            <a:avLst/>
          </a:prstGeom>
        </p:spPr>
        <p:txBody>
          <a:bodyPr/>
          <a:lstStyle/>
          <a:p>
            <a:fld id="{F57D2C4C-3CEB-4A3F-A850-2A701BAB5B4F}" type="datetime1">
              <a:rPr lang="en-US" smtClean="0"/>
              <a:t>6/8/2026</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
        <p:nvSpPr>
          <p:cNvPr id="3" name="Rectangle: Rounded Corners 2">
            <a:extLst>
              <a:ext uri="{FF2B5EF4-FFF2-40B4-BE49-F238E27FC236}">
                <a16:creationId xmlns:a16="http://schemas.microsoft.com/office/drawing/2014/main" id="{60F630EC-9C35-9636-5C2F-9B305B2CCE3F}"/>
              </a:ext>
            </a:extLst>
          </p:cNvPr>
          <p:cNvSpPr/>
          <p:nvPr/>
        </p:nvSpPr>
        <p:spPr>
          <a:xfrm>
            <a:off x="347133" y="328084"/>
            <a:ext cx="11497734" cy="6201833"/>
          </a:xfrm>
          <a:prstGeom prst="roundRect">
            <a:avLst>
              <a:gd name="adj" fmla="val 3015"/>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63847988"/>
      </p:ext>
    </p:extLst>
  </p:cSld>
  <p:clrMapOvr>
    <a:overrideClrMapping bg1="lt1" tx1="dk1" bg2="lt2" tx2="dk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Conclusion 2">
    <p:bg>
      <p:bgRef idx="1001">
        <a:schemeClr val="bg1"/>
      </p:bgRef>
    </p:bg>
    <p:spTree>
      <p:nvGrpSpPr>
        <p:cNvPr id="1" name=""/>
        <p:cNvGrpSpPr/>
        <p:nvPr/>
      </p:nvGrpSpPr>
      <p:grpSpPr>
        <a:xfrm>
          <a:off x="0" y="0"/>
          <a:ext cx="0" cy="0"/>
          <a:chOff x="0" y="0"/>
          <a:chExt cx="0" cy="0"/>
        </a:xfrm>
      </p:grpSpPr>
      <p:pic>
        <p:nvPicPr>
          <p:cNvPr id="8" name="Picture 7" descr="A purple circle with black background&#10;&#10;AI-generated content may be incorrect.">
            <a:extLst>
              <a:ext uri="{FF2B5EF4-FFF2-40B4-BE49-F238E27FC236}">
                <a16:creationId xmlns:a16="http://schemas.microsoft.com/office/drawing/2014/main" id="{515E74ED-2A6E-80D7-2247-FD12F261259F}"/>
              </a:ext>
            </a:extLst>
          </p:cNvPr>
          <p:cNvPicPr>
            <a:picLocks noChangeAspect="1"/>
          </p:cNvPicPr>
          <p:nvPr/>
        </p:nvPicPr>
        <p:blipFill>
          <a:blip r:embed="rId2">
            <a:extLst>
              <a:ext uri="{28A0092B-C50C-407E-A947-70E740481C1C}">
                <a14:useLocalDpi xmlns:a14="http://schemas.microsoft.com/office/drawing/2010/main" val="0"/>
              </a:ext>
            </a:extLst>
          </a:blip>
          <a:srcRect t="47100"/>
          <a:stretch/>
        </p:blipFill>
        <p:spPr>
          <a:xfrm>
            <a:off x="462641" y="0"/>
            <a:ext cx="8989429" cy="4755420"/>
          </a:xfrm>
          <a:prstGeom prst="rect">
            <a:avLst/>
          </a:prstGeom>
        </p:spPr>
      </p:pic>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830857" y="3603170"/>
            <a:ext cx="7014009" cy="1507672"/>
          </a:xfrm>
        </p:spPr>
        <p:txBody>
          <a:bodyPr anchor="b">
            <a:noAutofit/>
          </a:bodyPr>
          <a:lstStyle>
            <a:lvl1pPr>
              <a:defRPr sz="4500">
                <a:latin typeface="+mj-lt"/>
              </a:defRPr>
            </a:lvl1pPr>
          </a:lstStyle>
          <a:p>
            <a:r>
              <a:rPr lang="en-US"/>
              <a:t>Click to edit Master title style</a:t>
            </a:r>
            <a:endParaRPr lang="en-US" dirty="0"/>
          </a:p>
        </p:txBody>
      </p:sp>
      <p:sp>
        <p:nvSpPr>
          <p:cNvPr id="7" name="Content Placeholder 6">
            <a:extLst>
              <a:ext uri="{FF2B5EF4-FFF2-40B4-BE49-F238E27FC236}">
                <a16:creationId xmlns:a16="http://schemas.microsoft.com/office/drawing/2014/main" id="{053FFEDA-E57B-DF13-2394-A1514E15F85A}"/>
              </a:ext>
            </a:extLst>
          </p:cNvPr>
          <p:cNvSpPr>
            <a:spLocks noGrp="1"/>
          </p:cNvSpPr>
          <p:nvPr>
            <p:ph sz="quarter" idx="14"/>
          </p:nvPr>
        </p:nvSpPr>
        <p:spPr>
          <a:xfrm>
            <a:off x="5484133" y="5480958"/>
            <a:ext cx="6360733" cy="744158"/>
          </a:xfrm>
        </p:spPr>
        <p:txBody>
          <a:bodyPr anchor="b">
            <a:noAutofit/>
          </a:bodyPr>
          <a:lstStyle>
            <a:lvl1pPr marL="0" indent="0">
              <a:lnSpc>
                <a:spcPct val="110000"/>
              </a:lnSpc>
              <a:buNone/>
              <a:defRPr sz="1800"/>
            </a:lvl1pPr>
            <a:lvl2pPr marL="228600" indent="0">
              <a:lnSpc>
                <a:spcPct val="110000"/>
              </a:lnSpc>
              <a:buNone/>
              <a:defRPr sz="1600"/>
            </a:lvl2pPr>
            <a:lvl3pPr marL="457200" indent="0">
              <a:buNone/>
              <a:defRPr sz="1400"/>
            </a:lvl3pPr>
            <a:lvl4pPr marL="685800" indent="0">
              <a:buNone/>
              <a:defRPr sz="1200"/>
            </a:lvl4pPr>
            <a:lvl5pPr marL="914400" indent="0">
              <a:buNone/>
              <a:defRPr sz="1100"/>
            </a:lvl5pPr>
          </a:lstStyle>
          <a:p>
            <a:pPr lvl="0"/>
            <a:r>
              <a:rPr lang="en-US"/>
              <a:t>Click to edit Master text styles</a:t>
            </a:r>
          </a:p>
          <a:p>
            <a:pPr lvl="1"/>
            <a:r>
              <a:rPr lang="en-US"/>
              <a:t>Second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347132" y="6529916"/>
            <a:ext cx="3284341" cy="328084"/>
          </a:xfrm>
          <a:prstGeom prst="rect">
            <a:avLst/>
          </a:prstGeom>
        </p:spPr>
        <p:txBody>
          <a:bodyPr/>
          <a:lstStyle/>
          <a:p>
            <a:fld id="{1ABC5762-7F5E-4C8D-B27D-8990A68BB18F}" type="datetime1">
              <a:rPr lang="en-US" smtClean="0"/>
              <a:t>6/8/2026</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cxnSp>
        <p:nvCxnSpPr>
          <p:cNvPr id="11" name="Straight Connector 10">
            <a:extLst>
              <a:ext uri="{FF2B5EF4-FFF2-40B4-BE49-F238E27FC236}">
                <a16:creationId xmlns:a16="http://schemas.microsoft.com/office/drawing/2014/main" id="{BB055BD5-F132-7EB0-787E-04988310DC8B}"/>
              </a:ext>
            </a:extLst>
          </p:cNvPr>
          <p:cNvCxnSpPr>
            <a:cxnSpLocks/>
          </p:cNvCxnSpPr>
          <p:nvPr/>
        </p:nvCxnSpPr>
        <p:spPr>
          <a:xfrm>
            <a:off x="4985657" y="5238749"/>
            <a:ext cx="0" cy="882741"/>
          </a:xfrm>
          <a:prstGeom prst="line">
            <a:avLst/>
          </a:prstGeom>
          <a:ln w="1905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721963226"/>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2">
    <p:spTree>
      <p:nvGrpSpPr>
        <p:cNvPr id="1" name=""/>
        <p:cNvGrpSpPr/>
        <p:nvPr/>
      </p:nvGrpSpPr>
      <p:grpSpPr>
        <a:xfrm>
          <a:off x="0" y="0"/>
          <a:ext cx="0" cy="0"/>
          <a:chOff x="0" y="0"/>
          <a:chExt cx="0" cy="0"/>
        </a:xfrm>
      </p:grpSpPr>
      <p:pic>
        <p:nvPicPr>
          <p:cNvPr id="8" name="Picture 7" descr="A purple circle with black background&#10;&#10;AI-generated content may be incorrect.">
            <a:extLst>
              <a:ext uri="{FF2B5EF4-FFF2-40B4-BE49-F238E27FC236}">
                <a16:creationId xmlns:a16="http://schemas.microsoft.com/office/drawing/2014/main" id="{02AE2374-EA36-E826-C9F3-73CD3978F48E}"/>
              </a:ext>
            </a:extLst>
          </p:cNvPr>
          <p:cNvPicPr>
            <a:picLocks noChangeAspect="1"/>
          </p:cNvPicPr>
          <p:nvPr/>
        </p:nvPicPr>
        <p:blipFill>
          <a:blip r:embed="rId2">
            <a:extLst>
              <a:ext uri="{28A0092B-C50C-407E-A947-70E740481C1C}">
                <a14:useLocalDpi xmlns:a14="http://schemas.microsoft.com/office/drawing/2010/main" val="0"/>
              </a:ext>
            </a:extLst>
          </a:blip>
          <a:srcRect r="6568" b="47295"/>
          <a:stretch/>
        </p:blipFill>
        <p:spPr>
          <a:xfrm>
            <a:off x="3701142" y="2068286"/>
            <a:ext cx="8490855" cy="4789714"/>
          </a:xfrm>
          <a:prstGeom prst="rect">
            <a:avLst/>
          </a:prstGeom>
        </p:spPr>
      </p:pic>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618008" y="854239"/>
            <a:ext cx="7876287" cy="3592629"/>
          </a:xfrm>
        </p:spPr>
        <p:txBody>
          <a:bodyPr anchor="b">
            <a:normAutofit/>
          </a:bodyPr>
          <a:lstStyle>
            <a:lvl1pPr algn="l">
              <a:defRPr sz="72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1180323" y="4617138"/>
            <a:ext cx="6853511" cy="1014984"/>
          </a:xfrm>
        </p:spPr>
        <p:txBody>
          <a:bodyPr anchor="b">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347132" y="6529916"/>
            <a:ext cx="3284341" cy="328084"/>
          </a:xfrm>
          <a:prstGeom prst="rect">
            <a:avLst/>
          </a:prstGeom>
        </p:spPr>
        <p:txBody>
          <a:bodyPr/>
          <a:lstStyle/>
          <a:p>
            <a:fld id="{AED07DE6-50D5-4B21-9405-DD62C0D4DC65}" type="datetime1">
              <a:rPr lang="en-US" smtClean="0"/>
              <a:t>6/8/2026</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cxnSp>
        <p:nvCxnSpPr>
          <p:cNvPr id="10" name="Straight Connector 9">
            <a:extLst>
              <a:ext uri="{FF2B5EF4-FFF2-40B4-BE49-F238E27FC236}">
                <a16:creationId xmlns:a16="http://schemas.microsoft.com/office/drawing/2014/main" id="{6E2B0C21-F380-74EA-96A8-0858FD0075A4}"/>
              </a:ext>
            </a:extLst>
          </p:cNvPr>
          <p:cNvCxnSpPr>
            <a:cxnSpLocks/>
          </p:cNvCxnSpPr>
          <p:nvPr/>
        </p:nvCxnSpPr>
        <p:spPr>
          <a:xfrm>
            <a:off x="755780" y="4492300"/>
            <a:ext cx="0" cy="1129394"/>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162124273"/>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3">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6717639-19C5-F877-6AAE-FF488C79363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572615" y="905615"/>
            <a:ext cx="5046770" cy="5046770"/>
          </a:xfrm>
          <a:prstGeom prst="rect">
            <a:avLst/>
          </a:prstGeom>
        </p:spPr>
      </p:pic>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1353888" y="1427162"/>
            <a:ext cx="9484224" cy="2621154"/>
          </a:xfrm>
        </p:spPr>
        <p:txBody>
          <a:bodyPr anchor="b">
            <a:normAutofit/>
          </a:bodyPr>
          <a:lstStyle>
            <a:lvl1pPr algn="ctr">
              <a:defRPr sz="6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2301923" y="4148507"/>
            <a:ext cx="7588155" cy="1414091"/>
          </a:xfrm>
        </p:spPr>
        <p:txBody>
          <a:bodyPr>
            <a:normAutofit/>
          </a:bodyPr>
          <a:lstStyle>
            <a:lvl1pPr marL="0" indent="0" algn="ctr">
              <a:buNone/>
              <a:defRPr sz="2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347132" y="6529916"/>
            <a:ext cx="3284341" cy="328084"/>
          </a:xfrm>
          <a:prstGeom prst="rect">
            <a:avLst/>
          </a:prstGeom>
        </p:spPr>
        <p:txBody>
          <a:bodyPr/>
          <a:lstStyle/>
          <a:p>
            <a:fld id="{C8E66873-82AB-4D6B-96C7-8222581A9F4D}" type="datetime1">
              <a:rPr lang="en-US" smtClean="0"/>
              <a:t>6/8/2026</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167536429"/>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4">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D7D4B28D-BD47-8092-F202-DCD18D1BAEA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114425" y="1198517"/>
            <a:ext cx="4438650" cy="4438650"/>
          </a:xfrm>
          <a:prstGeom prst="rect">
            <a:avLst/>
          </a:prstGeom>
        </p:spPr>
      </p:pic>
      <p:sp>
        <p:nvSpPr>
          <p:cNvPr id="2" name="Title 1">
            <a:extLst>
              <a:ext uri="{FF2B5EF4-FFF2-40B4-BE49-F238E27FC236}">
                <a16:creationId xmlns:a16="http://schemas.microsoft.com/office/drawing/2014/main" id="{6DD4D61D-AA1D-D414-2D63-F3B4B0760D17}"/>
              </a:ext>
            </a:extLst>
          </p:cNvPr>
          <p:cNvSpPr>
            <a:spLocks noGrp="1"/>
          </p:cNvSpPr>
          <p:nvPr>
            <p:ph type="title"/>
          </p:nvPr>
        </p:nvSpPr>
        <p:spPr>
          <a:xfrm>
            <a:off x="1930708" y="2801929"/>
            <a:ext cx="8686801" cy="2565902"/>
          </a:xfrm>
        </p:spPr>
        <p:txBody>
          <a:bodyPr anchor="b">
            <a:normAutofit/>
          </a:bodyPr>
          <a:lstStyle>
            <a:lvl1pPr>
              <a:lnSpc>
                <a:spcPct val="80000"/>
              </a:lnSpc>
              <a:defRPr sz="6600">
                <a:latin typeface="+mj-lt"/>
              </a:defRPr>
            </a:lvl1pPr>
          </a:lstStyle>
          <a:p>
            <a:r>
              <a:rPr lang="en-US"/>
              <a:t>Click to edit Master title style</a:t>
            </a:r>
            <a:endParaRPr lang="en-US" dirty="0"/>
          </a:p>
        </p:txBody>
      </p:sp>
      <p:sp>
        <p:nvSpPr>
          <p:cNvPr id="9" name="Text Placeholder 8">
            <a:extLst>
              <a:ext uri="{FF2B5EF4-FFF2-40B4-BE49-F238E27FC236}">
                <a16:creationId xmlns:a16="http://schemas.microsoft.com/office/drawing/2014/main" id="{D1B0EE02-7A0B-46A0-5F6E-CFBC94BDF56D}"/>
              </a:ext>
            </a:extLst>
          </p:cNvPr>
          <p:cNvSpPr>
            <a:spLocks noGrp="1"/>
          </p:cNvSpPr>
          <p:nvPr>
            <p:ph type="body" sz="quarter" idx="13"/>
          </p:nvPr>
        </p:nvSpPr>
        <p:spPr>
          <a:xfrm>
            <a:off x="1346090" y="1726269"/>
            <a:ext cx="3024899" cy="547908"/>
          </a:xfrm>
        </p:spPr>
        <p:txBody>
          <a:bodyPr>
            <a:noAutofit/>
          </a:bodyPr>
          <a:lstStyle>
            <a:lvl1pPr marL="0" indent="0">
              <a:buNone/>
              <a:defRPr sz="1600"/>
            </a:lvl1pPr>
            <a:lvl2pPr marL="228600" indent="0">
              <a:buNone/>
              <a:defRPr sz="1400"/>
            </a:lvl2pPr>
            <a:lvl3pPr marL="457200" indent="0">
              <a:buNone/>
              <a:defRPr sz="1200"/>
            </a:lvl3pPr>
            <a:lvl4pPr marL="685800" indent="0">
              <a:buNone/>
              <a:defRPr sz="1100"/>
            </a:lvl4pPr>
            <a:lvl5pPr marL="914400" indent="0">
              <a:buNone/>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Date Placeholder 2">
            <a:extLst>
              <a:ext uri="{FF2B5EF4-FFF2-40B4-BE49-F238E27FC236}">
                <a16:creationId xmlns:a16="http://schemas.microsoft.com/office/drawing/2014/main" id="{3667AE0A-CAE3-D199-2942-E05831D340A1}"/>
              </a:ext>
            </a:extLst>
          </p:cNvPr>
          <p:cNvSpPr>
            <a:spLocks noGrp="1"/>
          </p:cNvSpPr>
          <p:nvPr>
            <p:ph type="dt" sz="half" idx="10"/>
          </p:nvPr>
        </p:nvSpPr>
        <p:spPr>
          <a:xfrm>
            <a:off x="347132" y="6529916"/>
            <a:ext cx="3284341" cy="328084"/>
          </a:xfrm>
          <a:prstGeom prst="rect">
            <a:avLst/>
          </a:prstGeom>
        </p:spPr>
        <p:txBody>
          <a:bodyPr/>
          <a:lstStyle/>
          <a:p>
            <a:fld id="{BE4564F8-E916-4EFF-887D-D1E1BBF6454B}" type="datetime1">
              <a:rPr lang="en-US" smtClean="0"/>
              <a:t>6/8/2026</a:t>
            </a:fld>
            <a:endParaRPr lang="en-US" dirty="0"/>
          </a:p>
        </p:txBody>
      </p:sp>
      <p:sp>
        <p:nvSpPr>
          <p:cNvPr id="4" name="Footer Placeholder 3">
            <a:extLst>
              <a:ext uri="{FF2B5EF4-FFF2-40B4-BE49-F238E27FC236}">
                <a16:creationId xmlns:a16="http://schemas.microsoft.com/office/drawing/2014/main" id="{BFDFBF0A-E355-74AD-4A6E-8FD2BD7A6CAA}"/>
              </a:ext>
            </a:extLst>
          </p:cNvPr>
          <p:cNvSpPr>
            <a:spLocks noGrp="1"/>
          </p:cNvSpPr>
          <p:nvPr>
            <p:ph type="ftr" sz="quarter" idx="11"/>
          </p:nvPr>
        </p:nvSpPr>
        <p:spPr>
          <a:xfrm>
            <a:off x="8660019" y="6529916"/>
            <a:ext cx="2805405" cy="328084"/>
          </a:xfrm>
          <a:prstGeom prst="rect">
            <a:avLst/>
          </a:prstGeom>
        </p:spPr>
        <p:txBody>
          <a:bodyPr/>
          <a:lstStyle/>
          <a:p>
            <a:r>
              <a:rPr lang="en-US" dirty="0"/>
              <a:t>Sample Footer Text</a:t>
            </a:r>
          </a:p>
        </p:txBody>
      </p:sp>
      <p:sp>
        <p:nvSpPr>
          <p:cNvPr id="5" name="Slide Number Placeholder 4">
            <a:extLst>
              <a:ext uri="{FF2B5EF4-FFF2-40B4-BE49-F238E27FC236}">
                <a16:creationId xmlns:a16="http://schemas.microsoft.com/office/drawing/2014/main" id="{D971D965-1C87-6430-A8A7-B6EB43D86FCD}"/>
              </a:ext>
            </a:extLst>
          </p:cNvPr>
          <p:cNvSpPr>
            <a:spLocks noGrp="1"/>
          </p:cNvSpPr>
          <p:nvPr>
            <p:ph type="sldNum" sz="quarter" idx="12"/>
          </p:nvPr>
        </p:nvSpPr>
        <p:spPr>
          <a:xfrm>
            <a:off x="11415660" y="6529916"/>
            <a:ext cx="429207" cy="328084"/>
          </a:xfrm>
          <a:prstGeom prst="rect">
            <a:avLst/>
          </a:prstGeom>
        </p:spPr>
        <p:txBody>
          <a:bodyPr/>
          <a:lstStyle/>
          <a:p>
            <a:fld id="{CC057153-B650-4DEB-B370-79DDCFDCE934}" type="slidenum">
              <a:rPr lang="en-US" smtClean="0"/>
              <a:t>‹#›</a:t>
            </a:fld>
            <a:endParaRPr lang="en-US" dirty="0"/>
          </a:p>
        </p:txBody>
      </p:sp>
      <p:cxnSp>
        <p:nvCxnSpPr>
          <p:cNvPr id="11" name="Straight Connector 10">
            <a:extLst>
              <a:ext uri="{FF2B5EF4-FFF2-40B4-BE49-F238E27FC236}">
                <a16:creationId xmlns:a16="http://schemas.microsoft.com/office/drawing/2014/main" id="{57236231-7728-F430-19B7-A4956EAFC196}"/>
              </a:ext>
            </a:extLst>
          </p:cNvPr>
          <p:cNvCxnSpPr/>
          <p:nvPr/>
        </p:nvCxnSpPr>
        <p:spPr>
          <a:xfrm>
            <a:off x="1450428" y="2522483"/>
            <a:ext cx="0" cy="2624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28760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ction Header">
    <p:bg>
      <p:bgPr>
        <a:solidFill>
          <a:schemeClr val="tx1"/>
        </a:solidFill>
        <a:effectLst/>
      </p:bgPr>
    </p:bg>
    <p:spTree>
      <p:nvGrpSpPr>
        <p:cNvPr id="1" name=""/>
        <p:cNvGrpSpPr/>
        <p:nvPr/>
      </p:nvGrpSpPr>
      <p:grpSpPr>
        <a:xfrm>
          <a:off x="0" y="0"/>
          <a:ext cx="0" cy="0"/>
          <a:chOff x="0" y="0"/>
          <a:chExt cx="0" cy="0"/>
        </a:xfrm>
      </p:grpSpPr>
      <p:pic>
        <p:nvPicPr>
          <p:cNvPr id="3" name="Picture 2" descr="A purple circle with black background&#10;&#10;AI-generated content may be incorrect.">
            <a:extLst>
              <a:ext uri="{FF2B5EF4-FFF2-40B4-BE49-F238E27FC236}">
                <a16:creationId xmlns:a16="http://schemas.microsoft.com/office/drawing/2014/main" id="{9ECA965F-086A-7B72-BC9F-EA4CF32BCAAD}"/>
              </a:ext>
            </a:extLst>
          </p:cNvPr>
          <p:cNvPicPr>
            <a:picLocks noChangeAspect="1"/>
          </p:cNvPicPr>
          <p:nvPr/>
        </p:nvPicPr>
        <p:blipFill>
          <a:blip r:embed="rId2">
            <a:extLst>
              <a:ext uri="{28A0092B-C50C-407E-A947-70E740481C1C}">
                <a14:useLocalDpi xmlns:a14="http://schemas.microsoft.com/office/drawing/2010/main" val="0"/>
              </a:ext>
            </a:extLst>
          </a:blip>
          <a:srcRect b="11502"/>
          <a:stretch/>
        </p:blipFill>
        <p:spPr>
          <a:xfrm>
            <a:off x="421566" y="1836225"/>
            <a:ext cx="5674434" cy="5021775"/>
          </a:xfrm>
          <a:prstGeom prst="rect">
            <a:avLst/>
          </a:prstGeom>
        </p:spPr>
      </p:pic>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1450428" y="990601"/>
            <a:ext cx="9145991" cy="3630384"/>
          </a:xfrm>
        </p:spPr>
        <p:txBody>
          <a:bodyPr anchor="b">
            <a:noAutofit/>
          </a:bodyPr>
          <a:lstStyle>
            <a:lvl1pPr algn="l">
              <a:defRPr sz="6500">
                <a:solidFill>
                  <a:schemeClr val="bg1"/>
                </a:solidFill>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347132" y="6529916"/>
            <a:ext cx="3284341" cy="328084"/>
          </a:xfrm>
          <a:prstGeom prst="rect">
            <a:avLst/>
          </a:prstGeom>
        </p:spPr>
        <p:txBody>
          <a:bodyPr/>
          <a:lstStyle>
            <a:lvl1pPr>
              <a:defRPr>
                <a:solidFill>
                  <a:schemeClr val="bg1"/>
                </a:solidFill>
              </a:defRPr>
            </a:lvl1pPr>
          </a:lstStyle>
          <a:p>
            <a:fld id="{BD69ADDC-FB37-4BD0-807F-2EC90205924B}" type="datetime1">
              <a:rPr lang="en-US" smtClean="0"/>
              <a:pPr/>
              <a:t>6/8/2026</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8660019" y="6529916"/>
            <a:ext cx="2805405" cy="328084"/>
          </a:xfrm>
          <a:prstGeom prst="rect">
            <a:avLst/>
          </a:prstGeom>
        </p:spPr>
        <p:txBody>
          <a:bodyPr/>
          <a:lstStyle>
            <a:lvl1pPr>
              <a:defRPr>
                <a:solidFill>
                  <a:schemeClr val="bg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a:xfrm>
            <a:off x="11415660" y="6529916"/>
            <a:ext cx="429207" cy="328084"/>
          </a:xfrm>
          <a:prstGeom prst="rect">
            <a:avLst/>
          </a:prstGeom>
        </p:spPr>
        <p:txBody>
          <a:bodyPr/>
          <a:lstStyle>
            <a:lvl1pPr>
              <a:defRPr>
                <a:solidFill>
                  <a:schemeClr val="bg1"/>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8386985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612648" y="548640"/>
            <a:ext cx="10653578" cy="1132258"/>
          </a:xfrm>
          <a:prstGeom prst="rect">
            <a:avLst/>
          </a:prstGeom>
        </p:spPr>
        <p:txBody>
          <a:bodyPr vert="horz" lIns="91440" tIns="45720" rIns="91440" bIns="45720" rtlCol="0" anchor="t">
            <a:noAutofit/>
          </a:bodyPr>
          <a:lstStyle/>
          <a:p>
            <a:r>
              <a:rPr lang="en-US" dirty="0"/>
              <a:t>Click to edit Master </a:t>
            </a:r>
            <a:br>
              <a:rPr lang="en-US" dirty="0"/>
            </a:br>
            <a:r>
              <a:rPr lang="en-US" dirty="0"/>
              <a:t>title style</a:t>
            </a:r>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612647" y="1715532"/>
            <a:ext cx="10653579" cy="459382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a:off x="347132" y="6529916"/>
            <a:ext cx="3284341" cy="328084"/>
          </a:xfrm>
          <a:prstGeom prst="rect">
            <a:avLst/>
          </a:prstGeom>
        </p:spPr>
        <p:txBody>
          <a:bodyPr vert="horz" lIns="91440" tIns="45720" rIns="91440" bIns="45720" rtlCol="0" anchor="ctr"/>
          <a:lstStyle>
            <a:lvl1pPr algn="l">
              <a:defRPr sz="900">
                <a:solidFill>
                  <a:schemeClr val="tx1"/>
                </a:solidFill>
              </a:defRPr>
            </a:lvl1pPr>
          </a:lstStyle>
          <a:p>
            <a:fld id="{665DFBE8-81F4-46A1-BB38-C49D79C4F68D}" type="datetime1">
              <a:rPr lang="en-US" smtClean="0"/>
              <a:t>6/8/2026</a:t>
            </a:fld>
            <a:endParaRPr lang="en-US" dirty="0"/>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a:off x="8660019" y="6529916"/>
            <a:ext cx="2805405" cy="328084"/>
          </a:xfrm>
          <a:prstGeom prst="rect">
            <a:avLst/>
          </a:prstGeom>
        </p:spPr>
        <p:txBody>
          <a:bodyPr vert="horz" lIns="91440" tIns="45720" rIns="91440" bIns="45720" rtlCol="0" anchor="ctr"/>
          <a:lstStyle>
            <a:lvl1pPr algn="r">
              <a:defRPr sz="900">
                <a:solidFill>
                  <a:schemeClr val="tx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415660" y="6529916"/>
            <a:ext cx="429207" cy="328084"/>
          </a:xfrm>
          <a:prstGeom prst="rect">
            <a:avLst/>
          </a:prstGeom>
        </p:spPr>
        <p:txBody>
          <a:bodyPr vert="horz" lIns="91440" tIns="45720" rIns="91440" bIns="45720" rtlCol="0" anchor="ctr"/>
          <a:lstStyle>
            <a:lvl1pPr algn="r">
              <a:defRPr sz="900">
                <a:solidFill>
                  <a:schemeClr val="tx1"/>
                </a:solidFill>
              </a:defRPr>
            </a:lvl1pPr>
          </a:lstStyle>
          <a:p>
            <a:fld id="{CC057153-B650-4DEB-B370-79DDCFDCE934}" type="slidenum">
              <a:rPr lang="en-US" smtClean="0"/>
              <a:t>‹#›</a:t>
            </a:fld>
            <a:endParaRPr lang="en-US" dirty="0"/>
          </a:p>
        </p:txBody>
      </p:sp>
    </p:spTree>
    <p:extLst>
      <p:ext uri="{BB962C8B-B14F-4D97-AF65-F5344CB8AC3E}">
        <p14:creationId xmlns:p14="http://schemas.microsoft.com/office/powerpoint/2010/main" val="974754636"/>
      </p:ext>
    </p:extLst>
  </p:cSld>
  <p:clrMap bg1="lt1" tx1="dk1" bg2="lt2" tx2="dk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 id="2147483832" r:id="rId6"/>
    <p:sldLayoutId id="2147483833" r:id="rId7"/>
    <p:sldLayoutId id="2147483834" r:id="rId8"/>
    <p:sldLayoutId id="2147483835" r:id="rId9"/>
    <p:sldLayoutId id="2147483836" r:id="rId10"/>
    <p:sldLayoutId id="2147483837" r:id="rId11"/>
    <p:sldLayoutId id="2147483838" r:id="rId12"/>
    <p:sldLayoutId id="2147483839" r:id="rId13"/>
    <p:sldLayoutId id="2147483840" r:id="rId14"/>
    <p:sldLayoutId id="2147483841" r:id="rId15"/>
    <p:sldLayoutId id="2147483842" r:id="rId16"/>
    <p:sldLayoutId id="2147483843" r:id="rId17"/>
    <p:sldLayoutId id="2147483844" r:id="rId18"/>
    <p:sldLayoutId id="2147483845" r:id="rId19"/>
    <p:sldLayoutId id="2147483846" r:id="rId20"/>
    <p:sldLayoutId id="2147483847" r:id="rId21"/>
    <p:sldLayoutId id="2147483848" r:id="rId22"/>
    <p:sldLayoutId id="2147483849" r:id="rId23"/>
    <p:sldLayoutId id="2147483850" r:id="rId24"/>
    <p:sldLayoutId id="2147483851" r:id="rId25"/>
    <p:sldLayoutId id="2147483852" r:id="rId26"/>
    <p:sldLayoutId id="2147483853" r:id="rId27"/>
    <p:sldLayoutId id="2147483854" r:id="rId28"/>
    <p:sldLayoutId id="2147483855" r:id="rId29"/>
    <p:sldLayoutId id="2147483856" r:id="rId30"/>
    <p:sldLayoutId id="2147483857" r:id="rId31"/>
    <p:sldLayoutId id="2147483858" r:id="rId32"/>
    <p:sldLayoutId id="2147483859" r:id="rId33"/>
    <p:sldLayoutId id="2147483860" r:id="rId34"/>
    <p:sldLayoutId id="2147483861" r:id="rId35"/>
    <p:sldLayoutId id="2147483862" r:id="rId36"/>
    <p:sldLayoutId id="2147483877" r:id="rId37"/>
    <p:sldLayoutId id="2147483863" r:id="rId38"/>
    <p:sldLayoutId id="2147483864" r:id="rId39"/>
    <p:sldLayoutId id="2147483865" r:id="rId40"/>
    <p:sldLayoutId id="2147483866" r:id="rId41"/>
    <p:sldLayoutId id="2147483867" r:id="rId42"/>
    <p:sldLayoutId id="2147483868" r:id="rId43"/>
    <p:sldLayoutId id="2147483869" r:id="rId44"/>
    <p:sldLayoutId id="2147483870" r:id="rId45"/>
    <p:sldLayoutId id="2147483871" r:id="rId46"/>
    <p:sldLayoutId id="2147483872" r:id="rId47"/>
    <p:sldLayoutId id="2147483873" r:id="rId48"/>
    <p:sldLayoutId id="2147483874" r:id="rId49"/>
    <p:sldLayoutId id="2147483875" r:id="rId50"/>
    <p:sldLayoutId id="2147483876" r:id="rId51"/>
    <p:sldLayoutId id="2147483878" r:id="rId52"/>
    <p:sldLayoutId id="2147483879" r:id="rId53"/>
  </p:sldLayoutIdLst>
  <p:hf sldNum="0" hdr="0" ftr="0" dt="0"/>
  <p:txStyles>
    <p:titleStyle>
      <a:lvl1pPr algn="l" defTabSz="914400" rtl="0" eaLnBrk="1" latinLnBrk="0" hangingPunct="1">
        <a:lnSpc>
          <a:spcPct val="80000"/>
        </a:lnSpc>
        <a:spcBef>
          <a:spcPct val="0"/>
        </a:spcBef>
        <a:buNone/>
        <a:defRPr sz="4500" b="0" kern="1200" cap="all" spc="50" baseline="0">
          <a:solidFill>
            <a:schemeClr val="tx1"/>
          </a:solidFill>
          <a:latin typeface="+mj-lt"/>
          <a:ea typeface="+mj-ea"/>
          <a:cs typeface="+mj-cs"/>
        </a:defRPr>
      </a:lvl1pPr>
    </p:titleStyle>
    <p:bodyStyle>
      <a:lvl1pPr marL="228600" indent="-228600" algn="l" defTabSz="914400" rtl="0" eaLnBrk="1" latinLnBrk="0" hangingPunct="1">
        <a:lnSpc>
          <a:spcPct val="140000"/>
        </a:lnSpc>
        <a:spcBef>
          <a:spcPts val="1000"/>
        </a:spcBef>
        <a:buFont typeface="Arial" panose="020B0604020202020204" pitchFamily="34" charset="0"/>
        <a:buChar char="•"/>
        <a:defRPr sz="1400" kern="1200">
          <a:solidFill>
            <a:schemeClr val="tx1"/>
          </a:solidFill>
          <a:latin typeface="+mn-lt"/>
          <a:ea typeface="+mn-ea"/>
          <a:cs typeface="+mn-cs"/>
        </a:defRPr>
      </a:lvl1pPr>
      <a:lvl2pPr marL="457200" indent="-228600" algn="l" defTabSz="914400" rtl="0" eaLnBrk="1" latinLnBrk="0" hangingPunct="1">
        <a:lnSpc>
          <a:spcPct val="140000"/>
        </a:lnSpc>
        <a:spcBef>
          <a:spcPts val="500"/>
        </a:spcBef>
        <a:buFont typeface="Arial" panose="020B0604020202020204" pitchFamily="34" charset="0"/>
        <a:buChar char="•"/>
        <a:defRPr sz="1200" kern="1200">
          <a:solidFill>
            <a:schemeClr val="tx1"/>
          </a:solidFill>
          <a:latin typeface="+mn-lt"/>
          <a:ea typeface="+mn-ea"/>
          <a:cs typeface="+mn-cs"/>
        </a:defRPr>
      </a:lvl2pPr>
      <a:lvl3pPr marL="685800" indent="-228600" algn="l" defTabSz="914400" rtl="0" eaLnBrk="1" latinLnBrk="0" hangingPunct="1">
        <a:lnSpc>
          <a:spcPct val="140000"/>
        </a:lnSpc>
        <a:spcBef>
          <a:spcPts val="500"/>
        </a:spcBef>
        <a:buFont typeface="Arial" panose="020B0604020202020204" pitchFamily="34" charset="0"/>
        <a:buChar char="•"/>
        <a:defRPr sz="1100" kern="1200">
          <a:solidFill>
            <a:schemeClr val="tx1"/>
          </a:solidFill>
          <a:latin typeface="+mn-lt"/>
          <a:ea typeface="+mn-ea"/>
          <a:cs typeface="+mn-cs"/>
        </a:defRPr>
      </a:lvl3pPr>
      <a:lvl4pPr marL="914400" indent="-228600" algn="l" defTabSz="914400" rtl="0" eaLnBrk="1" latinLnBrk="0" hangingPunct="1">
        <a:lnSpc>
          <a:spcPct val="140000"/>
        </a:lnSpc>
        <a:spcBef>
          <a:spcPts val="500"/>
        </a:spcBef>
        <a:buFont typeface="Arial" panose="020B0604020202020204" pitchFamily="34" charset="0"/>
        <a:buChar char="•"/>
        <a:defRPr sz="1050" kern="1200">
          <a:solidFill>
            <a:schemeClr val="tx1"/>
          </a:solidFill>
          <a:latin typeface="+mn-lt"/>
          <a:ea typeface="+mn-ea"/>
          <a:cs typeface="+mn-cs"/>
        </a:defRPr>
      </a:lvl4pPr>
      <a:lvl5pPr marL="1143000" indent="-228600" algn="l" defTabSz="914400" rtl="0" eaLnBrk="1" latinLnBrk="0" hangingPunct="1">
        <a:lnSpc>
          <a:spcPct val="140000"/>
        </a:lnSpc>
        <a:spcBef>
          <a:spcPts val="500"/>
        </a:spcBef>
        <a:buFont typeface="Arial" panose="020B0604020202020204" pitchFamily="34" charset="0"/>
        <a:buChar char="•"/>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5" orient="horz" pos="2160">
          <p15:clr>
            <a:srgbClr val="F26B43"/>
          </p15:clr>
        </p15:guide>
        <p15:guide id="6"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1.xml"/></Relationships>
</file>

<file path=ppt/slides/_rels/slide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057989-07E4-B482-9F2A-EBF670F7FA92}"/>
              </a:ext>
            </a:extLst>
          </p:cNvPr>
          <p:cNvSpPr>
            <a:spLocks noGrp="1"/>
          </p:cNvSpPr>
          <p:nvPr>
            <p:ph type="title"/>
          </p:nvPr>
        </p:nvSpPr>
        <p:spPr>
          <a:xfrm>
            <a:off x="1930708" y="2801929"/>
            <a:ext cx="8686801" cy="2565902"/>
          </a:xfrm>
        </p:spPr>
        <p:txBody>
          <a:bodyPr>
            <a:normAutofit/>
          </a:bodyPr>
          <a:lstStyle/>
          <a:p>
            <a:r>
              <a:rPr lang="en-US" dirty="0"/>
              <a:t>Your Future, </a:t>
            </a:r>
            <a:br>
              <a:rPr lang="en-US" dirty="0"/>
            </a:br>
            <a:r>
              <a:rPr lang="en-US" dirty="0"/>
              <a:t>Your Way! </a:t>
            </a:r>
          </a:p>
        </p:txBody>
      </p:sp>
      <p:sp>
        <p:nvSpPr>
          <p:cNvPr id="3" name="Subtitle 2">
            <a:extLst>
              <a:ext uri="{FF2B5EF4-FFF2-40B4-BE49-F238E27FC236}">
                <a16:creationId xmlns:a16="http://schemas.microsoft.com/office/drawing/2014/main" id="{363CF5F8-0028-8636-5006-5D5C52B32774}"/>
              </a:ext>
            </a:extLst>
          </p:cNvPr>
          <p:cNvSpPr>
            <a:spLocks noGrp="1"/>
          </p:cNvSpPr>
          <p:nvPr>
            <p:ph type="body" sz="quarter" idx="13"/>
          </p:nvPr>
        </p:nvSpPr>
        <p:spPr>
          <a:xfrm>
            <a:off x="1346090" y="1726269"/>
            <a:ext cx="4523487" cy="973388"/>
          </a:xfrm>
        </p:spPr>
        <p:txBody>
          <a:bodyPr>
            <a:normAutofit/>
          </a:bodyPr>
          <a:lstStyle/>
          <a:p>
            <a:r>
              <a:rPr lang="en-US" dirty="0"/>
              <a:t>Presented by Lauren Speeth, PhD</a:t>
            </a:r>
          </a:p>
        </p:txBody>
      </p:sp>
    </p:spTree>
    <p:extLst>
      <p:ext uri="{BB962C8B-B14F-4D97-AF65-F5344CB8AC3E}">
        <p14:creationId xmlns:p14="http://schemas.microsoft.com/office/powerpoint/2010/main" val="177383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76E2C-040E-4D92-F9F7-F61C47F4F152}"/>
              </a:ext>
            </a:extLst>
          </p:cNvPr>
          <p:cNvSpPr>
            <a:spLocks noGrp="1"/>
          </p:cNvSpPr>
          <p:nvPr>
            <p:ph type="title"/>
          </p:nvPr>
        </p:nvSpPr>
        <p:spPr>
          <a:xfrm>
            <a:off x="4830857" y="3603170"/>
            <a:ext cx="7014009" cy="1507672"/>
          </a:xfrm>
        </p:spPr>
        <p:txBody>
          <a:bodyPr/>
          <a:lstStyle/>
          <a:p>
            <a:r>
              <a:rPr lang="en-US"/>
              <a:t>Be a Team </a:t>
            </a:r>
            <a:r>
              <a:rPr lang="en-US" dirty="0"/>
              <a:t>Builder. </a:t>
            </a:r>
            <a:br>
              <a:rPr lang="en-US" dirty="0"/>
            </a:br>
            <a:r>
              <a:rPr lang="en-US" dirty="0"/>
              <a:t>Lead the future.</a:t>
            </a:r>
          </a:p>
        </p:txBody>
      </p:sp>
      <p:sp>
        <p:nvSpPr>
          <p:cNvPr id="3" name="Content Placeholder 2">
            <a:extLst>
              <a:ext uri="{FF2B5EF4-FFF2-40B4-BE49-F238E27FC236}">
                <a16:creationId xmlns:a16="http://schemas.microsoft.com/office/drawing/2014/main" id="{3C6EE18F-CF72-C06C-3020-B9FA4DEAB729}"/>
              </a:ext>
            </a:extLst>
          </p:cNvPr>
          <p:cNvSpPr>
            <a:spLocks noGrp="1"/>
          </p:cNvSpPr>
          <p:nvPr>
            <p:ph sz="quarter" idx="14"/>
          </p:nvPr>
        </p:nvSpPr>
        <p:spPr>
          <a:xfrm>
            <a:off x="5484133" y="5480958"/>
            <a:ext cx="6360733" cy="744158"/>
          </a:xfrm>
        </p:spPr>
        <p:txBody>
          <a:bodyPr/>
          <a:lstStyle/>
          <a:p>
            <a:r>
              <a:rPr lang="en-US" dirty="0"/>
              <a:t>The world needs your light.</a:t>
            </a:r>
          </a:p>
          <a:p>
            <a:r>
              <a:rPr lang="en-US" dirty="0"/>
              <a:t>Now more than ever. </a:t>
            </a:r>
          </a:p>
        </p:txBody>
      </p:sp>
    </p:spTree>
    <p:extLst>
      <p:ext uri="{BB962C8B-B14F-4D97-AF65-F5344CB8AC3E}">
        <p14:creationId xmlns:p14="http://schemas.microsoft.com/office/powerpoint/2010/main" val="2236553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BA87EA-8BB3-79C6-656A-1A8ABD658D7E}"/>
              </a:ext>
            </a:extLst>
          </p:cNvPr>
          <p:cNvSpPr>
            <a:spLocks noGrp="1"/>
          </p:cNvSpPr>
          <p:nvPr>
            <p:ph type="ctrTitle"/>
          </p:nvPr>
        </p:nvSpPr>
        <p:spPr>
          <a:xfrm>
            <a:off x="7103850" y="907302"/>
            <a:ext cx="4222117" cy="3697488"/>
          </a:xfrm>
        </p:spPr>
        <p:txBody>
          <a:bodyPr/>
          <a:lstStyle/>
          <a:p>
            <a:r>
              <a:rPr lang="en-US" dirty="0"/>
              <a:t>Q &amp; A</a:t>
            </a:r>
          </a:p>
        </p:txBody>
      </p:sp>
      <p:sp>
        <p:nvSpPr>
          <p:cNvPr id="3" name="Subtitle 2">
            <a:extLst>
              <a:ext uri="{FF2B5EF4-FFF2-40B4-BE49-F238E27FC236}">
                <a16:creationId xmlns:a16="http://schemas.microsoft.com/office/drawing/2014/main" id="{E61DF94A-DA27-1E29-408E-F5360E814FB0}"/>
              </a:ext>
            </a:extLst>
          </p:cNvPr>
          <p:cNvSpPr>
            <a:spLocks noGrp="1"/>
          </p:cNvSpPr>
          <p:nvPr>
            <p:ph type="subTitle" idx="1"/>
          </p:nvPr>
        </p:nvSpPr>
        <p:spPr>
          <a:xfrm>
            <a:off x="7103850" y="4731335"/>
            <a:ext cx="4222117" cy="1219362"/>
          </a:xfrm>
        </p:spPr>
        <p:txBody>
          <a:bodyPr/>
          <a:lstStyle/>
          <a:p>
            <a:r>
              <a:rPr lang="en-US" dirty="0"/>
              <a:t>discussion session</a:t>
            </a:r>
          </a:p>
        </p:txBody>
      </p:sp>
      <p:pic>
        <p:nvPicPr>
          <p:cNvPr id="18" name="Picture Placeholder 17">
            <a:extLst>
              <a:ext uri="{FF2B5EF4-FFF2-40B4-BE49-F238E27FC236}">
                <a16:creationId xmlns:a16="http://schemas.microsoft.com/office/drawing/2014/main" id="{2DF43209-08B5-4410-CE46-63D3FC420156}"/>
              </a:ext>
            </a:extLst>
          </p:cNvPr>
          <p:cNvPicPr>
            <a:picLocks noGrp="1" noChangeAspect="1"/>
          </p:cNvPicPr>
          <p:nvPr>
            <p:ph type="pic" sz="quarter" idx="14"/>
          </p:nvPr>
        </p:nvPicPr>
        <p:blipFill>
          <a:blip r:embed="rId2">
            <a:extLst>
              <a:ext uri="{BEBA8EAE-BF5A-486C-A8C5-ECC9F3942E4B}">
                <a14:imgProps xmlns:a14="http://schemas.microsoft.com/office/drawing/2010/main">
                  <a14:imgLayer r:embed="rId3">
                    <a14:imgEffect>
                      <a14:artisticPhotocopy/>
                    </a14:imgEffect>
                    <a14:imgEffect>
                      <a14:saturation sat="0"/>
                    </a14:imgEffect>
                  </a14:imgLayer>
                </a14:imgProps>
              </a:ext>
              <a:ext uri="{28A0092B-C50C-407E-A947-70E740481C1C}">
                <a14:useLocalDpi xmlns:a14="http://schemas.microsoft.com/office/drawing/2010/main" val="0"/>
              </a:ext>
            </a:extLst>
          </a:blip>
          <a:srcRect l="4010" t="2370" r="1680" b="6807"/>
          <a:stretch>
            <a:fillRect/>
          </a:stretch>
        </p:blipFill>
        <p:spPr>
          <a:xfrm flipH="1">
            <a:off x="866033" y="729761"/>
            <a:ext cx="4664310" cy="5398477"/>
          </a:xfrm>
        </p:spPr>
      </p:pic>
    </p:spTree>
    <p:extLst>
      <p:ext uri="{BB962C8B-B14F-4D97-AF65-F5344CB8AC3E}">
        <p14:creationId xmlns:p14="http://schemas.microsoft.com/office/powerpoint/2010/main" val="3272732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3CF3CF-95EA-BF80-CB29-D8E2DB0047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BED1225-E3D5-FF4F-1536-704DBF2D6BB8}"/>
              </a:ext>
            </a:extLst>
          </p:cNvPr>
          <p:cNvSpPr>
            <a:spLocks noGrp="1"/>
          </p:cNvSpPr>
          <p:nvPr>
            <p:ph type="ctrTitle"/>
          </p:nvPr>
        </p:nvSpPr>
        <p:spPr>
          <a:xfrm>
            <a:off x="5427024" y="907302"/>
            <a:ext cx="5898944" cy="1004625"/>
          </a:xfrm>
        </p:spPr>
        <p:txBody>
          <a:bodyPr/>
          <a:lstStyle/>
          <a:p>
            <a:r>
              <a:rPr lang="en-US" dirty="0"/>
              <a:t>Assignments</a:t>
            </a:r>
          </a:p>
        </p:txBody>
      </p:sp>
      <p:sp>
        <p:nvSpPr>
          <p:cNvPr id="3" name="Subtitle 2">
            <a:extLst>
              <a:ext uri="{FF2B5EF4-FFF2-40B4-BE49-F238E27FC236}">
                <a16:creationId xmlns:a16="http://schemas.microsoft.com/office/drawing/2014/main" id="{33708771-A30C-8548-6B27-701F4B0E7095}"/>
              </a:ext>
            </a:extLst>
          </p:cNvPr>
          <p:cNvSpPr>
            <a:spLocks noGrp="1"/>
          </p:cNvSpPr>
          <p:nvPr>
            <p:ph type="subTitle" idx="1"/>
          </p:nvPr>
        </p:nvSpPr>
        <p:spPr>
          <a:xfrm>
            <a:off x="5530344" y="1911928"/>
            <a:ext cx="5795624" cy="4038770"/>
          </a:xfrm>
        </p:spPr>
        <p:txBody>
          <a:bodyPr>
            <a:normAutofit/>
          </a:bodyPr>
          <a:lstStyle/>
          <a:p>
            <a:pPr marL="342900" indent="-342900">
              <a:buFont typeface="Arial" panose="020B0604020202020204" pitchFamily="34" charset="0"/>
              <a:buChar char="•"/>
            </a:pPr>
            <a:r>
              <a:rPr lang="en-US" dirty="0"/>
              <a:t>On a piece of paper, draw yourself and one of your visions for yourself in the middle,. Around that center, place all the potential partners you can think of that could help you make your vision a reality.  </a:t>
            </a:r>
          </a:p>
          <a:p>
            <a:pPr marL="342900" indent="-342900">
              <a:buFont typeface="Arial" panose="020B0604020202020204" pitchFamily="34" charset="0"/>
              <a:buChar char="•"/>
            </a:pPr>
            <a:r>
              <a:rPr lang="en-US" dirty="0"/>
              <a:t>If time permits, also list your I WILL statements followed by potential partners for each. </a:t>
            </a:r>
          </a:p>
          <a:p>
            <a:pPr marL="342900" indent="-342900">
              <a:buFont typeface="Arial" panose="020B0604020202020204" pitchFamily="34" charset="0"/>
              <a:buChar char="•"/>
            </a:pPr>
            <a:endParaRPr lang="en-US" dirty="0"/>
          </a:p>
        </p:txBody>
      </p:sp>
      <p:pic>
        <p:nvPicPr>
          <p:cNvPr id="18" name="Picture Placeholder 17">
            <a:extLst>
              <a:ext uri="{FF2B5EF4-FFF2-40B4-BE49-F238E27FC236}">
                <a16:creationId xmlns:a16="http://schemas.microsoft.com/office/drawing/2014/main" id="{E0E589AF-5A1B-4A7C-1A66-F30CE9E38CA9}"/>
              </a:ext>
            </a:extLst>
          </p:cNvPr>
          <p:cNvPicPr>
            <a:picLocks noGrp="1" noChangeAspect="1"/>
          </p:cNvPicPr>
          <p:nvPr>
            <p:ph type="pic" sz="quarter" idx="14"/>
          </p:nvPr>
        </p:nvPicPr>
        <p:blipFill>
          <a:blip r:embed="rId3">
            <a:extLst>
              <a:ext uri="{BEBA8EAE-BF5A-486C-A8C5-ECC9F3942E4B}">
                <a14:imgProps xmlns:a14="http://schemas.microsoft.com/office/drawing/2010/main">
                  <a14:imgLayer r:embed="rId4">
                    <a14:imgEffect>
                      <a14:artisticPhotocopy/>
                    </a14:imgEffect>
                    <a14:imgEffect>
                      <a14:saturation sat="0"/>
                    </a14:imgEffect>
                  </a14:imgLayer>
                </a14:imgProps>
              </a:ext>
              <a:ext uri="{28A0092B-C50C-407E-A947-70E740481C1C}">
                <a14:useLocalDpi xmlns:a14="http://schemas.microsoft.com/office/drawing/2010/main" val="0"/>
              </a:ext>
            </a:extLst>
          </a:blip>
          <a:srcRect l="4010" t="2370" r="1680" b="6807"/>
          <a:stretch>
            <a:fillRect/>
          </a:stretch>
        </p:blipFill>
        <p:spPr>
          <a:xfrm flipH="1">
            <a:off x="866033" y="729761"/>
            <a:ext cx="4664310" cy="5398477"/>
          </a:xfrm>
        </p:spPr>
      </p:pic>
    </p:spTree>
    <p:extLst>
      <p:ext uri="{BB962C8B-B14F-4D97-AF65-F5344CB8AC3E}">
        <p14:creationId xmlns:p14="http://schemas.microsoft.com/office/powerpoint/2010/main" val="2543438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FB56E-1A01-8D29-F217-638F3BEF697B}"/>
              </a:ext>
            </a:extLst>
          </p:cNvPr>
          <p:cNvSpPr>
            <a:spLocks noGrp="1"/>
          </p:cNvSpPr>
          <p:nvPr>
            <p:ph type="title"/>
          </p:nvPr>
        </p:nvSpPr>
        <p:spPr>
          <a:xfrm>
            <a:off x="771611" y="565266"/>
            <a:ext cx="6040028" cy="515390"/>
          </a:xfrm>
        </p:spPr>
        <p:txBody>
          <a:bodyPr/>
          <a:lstStyle/>
          <a:p>
            <a:r>
              <a:rPr lang="en-US" dirty="0"/>
              <a:t>Welcome</a:t>
            </a:r>
          </a:p>
        </p:txBody>
      </p:sp>
      <p:sp>
        <p:nvSpPr>
          <p:cNvPr id="3" name="Content Placeholder 2">
            <a:extLst>
              <a:ext uri="{FF2B5EF4-FFF2-40B4-BE49-F238E27FC236}">
                <a16:creationId xmlns:a16="http://schemas.microsoft.com/office/drawing/2014/main" id="{8DE9521F-CC42-235E-F804-B826A36205D1}"/>
              </a:ext>
            </a:extLst>
          </p:cNvPr>
          <p:cNvSpPr>
            <a:spLocks noGrp="1"/>
          </p:cNvSpPr>
          <p:nvPr>
            <p:ph sz="quarter" idx="14"/>
          </p:nvPr>
        </p:nvSpPr>
        <p:spPr>
          <a:xfrm>
            <a:off x="789198" y="2444263"/>
            <a:ext cx="6405789" cy="3936396"/>
          </a:xfrm>
        </p:spPr>
        <p:txBody>
          <a:bodyPr>
            <a:normAutofit lnSpcReduction="10000"/>
          </a:bodyPr>
          <a:lstStyle/>
          <a:p>
            <a:r>
              <a:rPr lang="en-US" sz="2400" dirty="0"/>
              <a:t>Technologist, Educational Media Specialist, Author &amp; Social Entrepreneur</a:t>
            </a:r>
          </a:p>
          <a:p>
            <a:r>
              <a:rPr lang="en-US" sz="2400" dirty="0"/>
              <a:t>PhD in Innovative Urban Leadership   </a:t>
            </a:r>
          </a:p>
          <a:p>
            <a:r>
              <a:rPr lang="en-US" sz="2400" dirty="0"/>
              <a:t>Shared these 7 Principles in Australia, China, India, Jordan, New Zealand, Ukraine, Zambia… </a:t>
            </a:r>
          </a:p>
          <a:p>
            <a:r>
              <a:rPr lang="en-US" sz="2400" dirty="0"/>
              <a:t>Successfully applied them for 20 years </a:t>
            </a:r>
          </a:p>
        </p:txBody>
      </p:sp>
      <p:pic>
        <p:nvPicPr>
          <p:cNvPr id="15" name="Picture Placeholder 14">
            <a:extLst>
              <a:ext uri="{FF2B5EF4-FFF2-40B4-BE49-F238E27FC236}">
                <a16:creationId xmlns:a16="http://schemas.microsoft.com/office/drawing/2014/main" id="{7270AD1A-8F9F-BF9D-AE26-986ADE7EF350}"/>
              </a:ext>
            </a:extLst>
          </p:cNvPr>
          <p:cNvPicPr>
            <a:picLocks noGrp="1" noChangeAspect="1"/>
          </p:cNvPicPr>
          <p:nvPr>
            <p:ph type="pic" sz="quarter" idx="13"/>
          </p:nvPr>
        </p:nvPicPr>
        <p:blipFill>
          <a:blip r:embed="rId3">
            <a:lum bright="70000" contrast="-70000"/>
            <a:extLst>
              <a:ext uri="{28A0092B-C50C-407E-A947-70E740481C1C}">
                <a14:useLocalDpi xmlns:a14="http://schemas.microsoft.com/office/drawing/2010/main" val="0"/>
              </a:ext>
            </a:extLst>
          </a:blip>
          <a:srcRect l="9900" r="10207"/>
          <a:stretch>
            <a:fillRect/>
          </a:stretch>
        </p:blipFill>
        <p:spPr>
          <a:xfrm>
            <a:off x="7797338" y="565266"/>
            <a:ext cx="3914194" cy="5750346"/>
          </a:xfrm>
        </p:spPr>
      </p:pic>
      <p:sp>
        <p:nvSpPr>
          <p:cNvPr id="4" name="TextBox 3">
            <a:extLst>
              <a:ext uri="{FF2B5EF4-FFF2-40B4-BE49-F238E27FC236}">
                <a16:creationId xmlns:a16="http://schemas.microsoft.com/office/drawing/2014/main" id="{0E5A5FA0-63AF-ADF4-59DD-C58A4DEC1C19}"/>
              </a:ext>
            </a:extLst>
          </p:cNvPr>
          <p:cNvSpPr txBox="1"/>
          <p:nvPr/>
        </p:nvSpPr>
        <p:spPr>
          <a:xfrm>
            <a:off x="859537" y="1195752"/>
            <a:ext cx="6937803" cy="954107"/>
          </a:xfrm>
          <a:prstGeom prst="rect">
            <a:avLst/>
          </a:prstGeom>
          <a:noFill/>
        </p:spPr>
        <p:txBody>
          <a:bodyPr wrap="square" rtlCol="0">
            <a:spAutoFit/>
          </a:bodyPr>
          <a:lstStyle/>
          <a:p>
            <a:r>
              <a:rPr lang="en-US" sz="2800" b="1" dirty="0"/>
              <a:t>Hello I’m Lauren Speeth of Elfenworks Productions &amp; Elfenworks Foundation</a:t>
            </a:r>
          </a:p>
        </p:txBody>
      </p:sp>
    </p:spTree>
    <p:extLst>
      <p:ext uri="{BB962C8B-B14F-4D97-AF65-F5344CB8AC3E}">
        <p14:creationId xmlns:p14="http://schemas.microsoft.com/office/powerpoint/2010/main" val="1705016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CC7084-C959-6935-0D99-455326A78F99}"/>
              </a:ext>
            </a:extLst>
          </p:cNvPr>
          <p:cNvSpPr>
            <a:spLocks noGrp="1"/>
          </p:cNvSpPr>
          <p:nvPr>
            <p:ph type="ctrTitle"/>
          </p:nvPr>
        </p:nvSpPr>
        <p:spPr>
          <a:xfrm>
            <a:off x="1635369" y="990600"/>
            <a:ext cx="9780344" cy="3630613"/>
          </a:xfrm>
        </p:spPr>
        <p:txBody>
          <a:bodyPr anchor="b"/>
          <a:lstStyle/>
          <a:p>
            <a:pPr algn="ctr"/>
            <a:r>
              <a:rPr lang="en-US" sz="7200" dirty="0"/>
              <a:t>Seven Key Areas   One Per </a:t>
            </a:r>
            <a:r>
              <a:rPr lang="en-US" sz="7200" dirty="0" err="1"/>
              <a:t>SessioN</a:t>
            </a:r>
            <a:r>
              <a:rPr lang="en-US" sz="7200" dirty="0"/>
              <a:t> </a:t>
            </a:r>
            <a:br>
              <a:rPr lang="en-US" dirty="0"/>
            </a:br>
            <a:r>
              <a:rPr lang="en-US" sz="4800" i="1" dirty="0">
                <a:solidFill>
                  <a:srgbClr val="7030A0"/>
                </a:solidFill>
              </a:rPr>
              <a:t>~Next Up: 4. Partnership~</a:t>
            </a:r>
            <a:endParaRPr lang="en-US" i="1" dirty="0">
              <a:solidFill>
                <a:srgbClr val="7030A0"/>
              </a:solidFill>
            </a:endParaRPr>
          </a:p>
        </p:txBody>
      </p:sp>
    </p:spTree>
    <p:extLst>
      <p:ext uri="{BB962C8B-B14F-4D97-AF65-F5344CB8AC3E}">
        <p14:creationId xmlns:p14="http://schemas.microsoft.com/office/powerpoint/2010/main" val="1751885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751BC45-CAED-BB43-A297-009708D51D81}"/>
              </a:ext>
            </a:extLst>
          </p:cNvPr>
          <p:cNvSpPr>
            <a:spLocks noGrp="1"/>
          </p:cNvSpPr>
          <p:nvPr>
            <p:ph type="title"/>
          </p:nvPr>
        </p:nvSpPr>
        <p:spPr/>
        <p:txBody>
          <a:bodyPr/>
          <a:lstStyle/>
          <a:p>
            <a:r>
              <a:rPr lang="en-US" dirty="0"/>
              <a:t>Quote</a:t>
            </a:r>
          </a:p>
        </p:txBody>
      </p:sp>
      <p:sp>
        <p:nvSpPr>
          <p:cNvPr id="6" name="Content Placeholder 5">
            <a:extLst>
              <a:ext uri="{FF2B5EF4-FFF2-40B4-BE49-F238E27FC236}">
                <a16:creationId xmlns:a16="http://schemas.microsoft.com/office/drawing/2014/main" id="{062B897C-9D62-36E3-5DC1-154478A93ECF}"/>
              </a:ext>
            </a:extLst>
          </p:cNvPr>
          <p:cNvSpPr>
            <a:spLocks noGrp="1"/>
          </p:cNvSpPr>
          <p:nvPr>
            <p:ph sz="quarter" idx="13"/>
          </p:nvPr>
        </p:nvSpPr>
        <p:spPr>
          <a:xfrm>
            <a:off x="1463662" y="561268"/>
            <a:ext cx="9264676" cy="5735465"/>
          </a:xfrm>
        </p:spPr>
        <p:txBody>
          <a:bodyPr/>
          <a:lstStyle/>
          <a:p>
            <a:pPr algn="l"/>
            <a:r>
              <a:rPr lang="en-US" sz="4800" cap="none" dirty="0">
                <a:solidFill>
                  <a:srgbClr val="7030A0"/>
                </a:solidFill>
                <a:latin typeface="Freestyle Script" panose="030804020302050B0404" pitchFamily="66" charset="0"/>
              </a:rPr>
              <a:t>Why Smart Partnership? Because…</a:t>
            </a:r>
          </a:p>
          <a:p>
            <a:r>
              <a:rPr lang="en-US" sz="3200" dirty="0">
                <a:latin typeface="+mn-lt"/>
              </a:rPr>
              <a:t> </a:t>
            </a:r>
            <a:r>
              <a:rPr lang="en-US" sz="4400" dirty="0"/>
              <a:t>“</a:t>
            </a:r>
            <a:r>
              <a:rPr lang="en-US" sz="3200" dirty="0"/>
              <a:t>Those that walk with the wise    shall be wise: but a companion of fools shall be destroyed.</a:t>
            </a:r>
            <a:r>
              <a:rPr lang="en-US" sz="4400" dirty="0"/>
              <a:t>” </a:t>
            </a:r>
            <a:endParaRPr lang="en-US" sz="7200" dirty="0"/>
          </a:p>
          <a:p>
            <a:r>
              <a:rPr lang="en-US" sz="4000" dirty="0">
                <a:solidFill>
                  <a:srgbClr val="7030A0"/>
                </a:solidFill>
              </a:rPr>
              <a:t>– </a:t>
            </a:r>
            <a:r>
              <a:rPr lang="en-US" sz="4000" cap="none" dirty="0">
                <a:solidFill>
                  <a:srgbClr val="7030A0"/>
                </a:solidFill>
                <a:latin typeface="Freestyle Script" panose="030804020302050B0404" pitchFamily="66" charset="0"/>
              </a:rPr>
              <a:t> Proverbs 13:20 </a:t>
            </a:r>
            <a:endParaRPr lang="en-US" sz="4000" dirty="0">
              <a:solidFill>
                <a:srgbClr val="7030A0"/>
              </a:solidFill>
            </a:endParaRPr>
          </a:p>
        </p:txBody>
      </p:sp>
      <p:pic>
        <p:nvPicPr>
          <p:cNvPr id="3" name="Picture 2">
            <a:extLst>
              <a:ext uri="{FF2B5EF4-FFF2-40B4-BE49-F238E27FC236}">
                <a16:creationId xmlns:a16="http://schemas.microsoft.com/office/drawing/2014/main" id="{03D8CA62-93B3-1BE7-9439-636394714AB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340052" y="4800601"/>
            <a:ext cx="8228726" cy="1496132"/>
          </a:xfrm>
          <a:prstGeom prst="rect">
            <a:avLst/>
          </a:prstGeom>
        </p:spPr>
      </p:pic>
    </p:spTree>
    <p:extLst>
      <p:ext uri="{BB962C8B-B14F-4D97-AF65-F5344CB8AC3E}">
        <p14:creationId xmlns:p14="http://schemas.microsoft.com/office/powerpoint/2010/main" val="2949280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5072A-5F3E-FB56-A498-3CACC2BCD40B}"/>
              </a:ext>
            </a:extLst>
          </p:cNvPr>
          <p:cNvSpPr>
            <a:spLocks noGrp="1"/>
          </p:cNvSpPr>
          <p:nvPr>
            <p:ph type="title"/>
          </p:nvPr>
        </p:nvSpPr>
        <p:spPr>
          <a:xfrm>
            <a:off x="386862" y="193431"/>
            <a:ext cx="5709137" cy="1670537"/>
          </a:xfrm>
        </p:spPr>
        <p:txBody>
          <a:bodyPr>
            <a:normAutofit fontScale="90000"/>
          </a:bodyPr>
          <a:lstStyle/>
          <a:p>
            <a:r>
              <a:rPr lang="en-US" dirty="0"/>
              <a:t>Partnership </a:t>
            </a:r>
            <a:br>
              <a:rPr lang="en-US" dirty="0"/>
            </a:br>
            <a:r>
              <a:rPr lang="en-US" dirty="0"/>
              <a:t>Gets You Farther </a:t>
            </a:r>
          </a:p>
        </p:txBody>
      </p:sp>
      <p:sp>
        <p:nvSpPr>
          <p:cNvPr id="3" name="Text Placeholder 2">
            <a:extLst>
              <a:ext uri="{FF2B5EF4-FFF2-40B4-BE49-F238E27FC236}">
                <a16:creationId xmlns:a16="http://schemas.microsoft.com/office/drawing/2014/main" id="{017EDA3D-7A3B-89EE-20EE-3C585535263A}"/>
              </a:ext>
            </a:extLst>
          </p:cNvPr>
          <p:cNvSpPr>
            <a:spLocks noGrp="1"/>
          </p:cNvSpPr>
          <p:nvPr>
            <p:ph type="body" sz="half" idx="2"/>
          </p:nvPr>
        </p:nvSpPr>
        <p:spPr>
          <a:xfrm>
            <a:off x="386862" y="1863967"/>
            <a:ext cx="8212015" cy="5715001"/>
          </a:xfrm>
        </p:spPr>
        <p:txBody>
          <a:bodyPr anchor="t">
            <a:normAutofit/>
          </a:bodyPr>
          <a:lstStyle/>
          <a:p>
            <a:r>
              <a:rPr lang="en-US" sz="2000" b="1" dirty="0" err="1"/>
              <a:t>Whe</a:t>
            </a:r>
            <a:r>
              <a:rPr lang="en-US" sz="2000" b="1" dirty="0"/>
              <a:t> Are My Partners</a:t>
            </a:r>
          </a:p>
          <a:p>
            <a:pPr marL="285750" indent="-285750">
              <a:buFont typeface="Arial" panose="020B0604020202020204" pitchFamily="34" charset="0"/>
              <a:buChar char="•"/>
            </a:pPr>
            <a:r>
              <a:rPr lang="en-US" sz="2000" dirty="0"/>
              <a:t>Family? Teachers? Classmates?</a:t>
            </a:r>
          </a:p>
          <a:p>
            <a:pPr marL="285750" indent="-285750">
              <a:buFont typeface="Arial" panose="020B0604020202020204" pitchFamily="34" charset="0"/>
              <a:buChar char="•"/>
            </a:pPr>
            <a:r>
              <a:rPr lang="en-US" sz="2000" dirty="0"/>
              <a:t>Any Mentors?</a:t>
            </a:r>
          </a:p>
          <a:p>
            <a:r>
              <a:rPr lang="en-US" sz="2000" b="1" dirty="0"/>
              <a:t>How Can I Cultivate Them?</a:t>
            </a:r>
          </a:p>
          <a:p>
            <a:pPr marL="285750" indent="-285750">
              <a:buFont typeface="Arial" panose="020B0604020202020204" pitchFamily="34" charset="0"/>
              <a:buChar char="•"/>
            </a:pPr>
            <a:r>
              <a:rPr lang="en-US" sz="2000" dirty="0"/>
              <a:t>Asking for Mentorship</a:t>
            </a:r>
          </a:p>
          <a:p>
            <a:pPr marL="285750" indent="-285750">
              <a:buFont typeface="Arial" panose="020B0604020202020204" pitchFamily="34" charset="0"/>
              <a:buChar char="•"/>
            </a:pPr>
            <a:r>
              <a:rPr lang="en-US" sz="2000" dirty="0"/>
              <a:t>Acknowledging Help</a:t>
            </a:r>
          </a:p>
          <a:p>
            <a:pPr marL="285750" indent="-285750">
              <a:buFont typeface="Arial" panose="020B0604020202020204" pitchFamily="34" charset="0"/>
              <a:buChar char="•"/>
            </a:pPr>
            <a:r>
              <a:rPr lang="en-US" sz="2000" dirty="0"/>
              <a:t>Being a Good Friend, Yourself</a:t>
            </a:r>
          </a:p>
          <a:p>
            <a:pPr marL="285750" indent="-285750">
              <a:buFont typeface="Arial" panose="020B0604020202020204" pitchFamily="34" charset="0"/>
              <a:buChar char="•"/>
            </a:pPr>
            <a:r>
              <a:rPr lang="en-US" sz="2000" dirty="0"/>
              <a:t>And… ?</a:t>
            </a:r>
          </a:p>
        </p:txBody>
      </p:sp>
      <p:pic>
        <p:nvPicPr>
          <p:cNvPr id="11" name="Picture Placeholder 10">
            <a:extLst>
              <a:ext uri="{FF2B5EF4-FFF2-40B4-BE49-F238E27FC236}">
                <a16:creationId xmlns:a16="http://schemas.microsoft.com/office/drawing/2014/main" id="{75885EE0-9135-0E4E-6ED4-37F31FB81161}"/>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a:stretch/>
        </p:blipFill>
        <p:spPr>
          <a:xfrm>
            <a:off x="5758117" y="843518"/>
            <a:ext cx="5170964" cy="5170964"/>
          </a:xfrm>
        </p:spPr>
      </p:pic>
    </p:spTree>
    <p:extLst>
      <p:ext uri="{BB962C8B-B14F-4D97-AF65-F5344CB8AC3E}">
        <p14:creationId xmlns:p14="http://schemas.microsoft.com/office/powerpoint/2010/main" val="948600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B66960-6EB7-5543-D7E2-21C56C333DC6}"/>
              </a:ext>
            </a:extLst>
          </p:cNvPr>
          <p:cNvSpPr>
            <a:spLocks noGrp="1"/>
          </p:cNvSpPr>
          <p:nvPr>
            <p:ph type="title"/>
          </p:nvPr>
        </p:nvSpPr>
        <p:spPr>
          <a:xfrm>
            <a:off x="860893" y="204952"/>
            <a:ext cx="10465073" cy="1340069"/>
          </a:xfrm>
        </p:spPr>
        <p:txBody>
          <a:bodyPr/>
          <a:lstStyle/>
          <a:p>
            <a:r>
              <a:rPr lang="en-US" dirty="0"/>
              <a:t>Some Examples</a:t>
            </a:r>
          </a:p>
        </p:txBody>
      </p:sp>
      <p:graphicFrame>
        <p:nvGraphicFramePr>
          <p:cNvPr id="6" name="Content Placeholder 5">
            <a:extLst>
              <a:ext uri="{FF2B5EF4-FFF2-40B4-BE49-F238E27FC236}">
                <a16:creationId xmlns:a16="http://schemas.microsoft.com/office/drawing/2014/main" id="{AEE41A3F-EFE7-0E4D-5FB3-7BF058630CB3}"/>
              </a:ext>
            </a:extLst>
          </p:cNvPr>
          <p:cNvGraphicFramePr>
            <a:graphicFrameLocks noGrp="1"/>
          </p:cNvGraphicFramePr>
          <p:nvPr>
            <p:ph idx="1"/>
          </p:nvPr>
        </p:nvGraphicFramePr>
        <p:xfrm>
          <a:off x="860893" y="1011419"/>
          <a:ext cx="10164661" cy="5354904"/>
        </p:xfrm>
        <a:graphic>
          <a:graphicData uri="http://schemas.openxmlformats.org/drawingml/2006/table">
            <a:tbl>
              <a:tblPr firstRow="1" firstCol="1" bandRow="1">
                <a:tableStyleId>{5940675A-B579-460E-94D1-54222C63F5DA}</a:tableStyleId>
              </a:tblPr>
              <a:tblGrid>
                <a:gridCol w="2273005">
                  <a:extLst>
                    <a:ext uri="{9D8B030D-6E8A-4147-A177-3AD203B41FA5}">
                      <a16:colId xmlns:a16="http://schemas.microsoft.com/office/drawing/2014/main" val="881058556"/>
                    </a:ext>
                  </a:extLst>
                </a:gridCol>
                <a:gridCol w="4181302">
                  <a:extLst>
                    <a:ext uri="{9D8B030D-6E8A-4147-A177-3AD203B41FA5}">
                      <a16:colId xmlns:a16="http://schemas.microsoft.com/office/drawing/2014/main" val="3399336855"/>
                    </a:ext>
                  </a:extLst>
                </a:gridCol>
                <a:gridCol w="3710354">
                  <a:extLst>
                    <a:ext uri="{9D8B030D-6E8A-4147-A177-3AD203B41FA5}">
                      <a16:colId xmlns:a16="http://schemas.microsoft.com/office/drawing/2014/main" val="3903800703"/>
                    </a:ext>
                  </a:extLst>
                </a:gridCol>
              </a:tblGrid>
              <a:tr h="251580">
                <a:tc>
                  <a:txBody>
                    <a:bodyPr/>
                    <a:lstStyle/>
                    <a:p>
                      <a:pPr marL="0" marR="0">
                        <a:buNone/>
                      </a:pPr>
                      <a:r>
                        <a:rPr lang="en-US" sz="3200" kern="100" dirty="0">
                          <a:effectLst/>
                          <a:latin typeface="Times New Roman" panose="02020603050405020304" pitchFamily="18" charset="0"/>
                          <a:ea typeface="Aptos" panose="020B0004020202020204" pitchFamily="34" charset="0"/>
                        </a:rPr>
                        <a:t>SITUATION</a:t>
                      </a:r>
                      <a:endParaRPr lang="en-US" sz="4400" kern="100" dirty="0">
                        <a:effectLst/>
                        <a:latin typeface="Times New Roman" panose="02020603050405020304" pitchFamily="18" charset="0"/>
                        <a:ea typeface="Aptos" panose="020B0004020202020204" pitchFamily="34" charset="0"/>
                      </a:endParaRPr>
                    </a:p>
                  </a:txBody>
                  <a:tcPr marL="68580" marR="68580" marT="0" marB="0"/>
                </a:tc>
                <a:tc>
                  <a:txBody>
                    <a:bodyPr/>
                    <a:lstStyle/>
                    <a:p>
                      <a:pPr marL="0" marR="0">
                        <a:buNone/>
                      </a:pPr>
                      <a:r>
                        <a:rPr lang="en-US" sz="3200" kern="100" dirty="0">
                          <a:effectLst/>
                          <a:latin typeface="Times New Roman" panose="02020603050405020304" pitchFamily="18" charset="0"/>
                          <a:ea typeface="Aptos" panose="020B0004020202020204" pitchFamily="34" charset="0"/>
                        </a:rPr>
                        <a:t>PARTNER</a:t>
                      </a:r>
                    </a:p>
                  </a:txBody>
                  <a:tcPr marL="68580" marR="68580" marT="0" marB="0"/>
                </a:tc>
                <a:tc>
                  <a:txBody>
                    <a:bodyPr/>
                    <a:lstStyle/>
                    <a:p>
                      <a:pPr marL="0" marR="0">
                        <a:buNone/>
                      </a:pPr>
                      <a:r>
                        <a:rPr lang="en-US" sz="3200" kern="100" dirty="0">
                          <a:effectLst/>
                          <a:latin typeface="Times New Roman" panose="02020603050405020304" pitchFamily="18" charset="0"/>
                          <a:ea typeface="Aptos" panose="020B0004020202020204" pitchFamily="34" charset="0"/>
                        </a:rPr>
                        <a:t>REGARDING</a:t>
                      </a:r>
                      <a:endParaRPr lang="en-US" sz="4400" kern="100" dirty="0">
                        <a:effectLst/>
                        <a:latin typeface="Times New Roman" panose="02020603050405020304" pitchFamily="18" charset="0"/>
                        <a:ea typeface="Aptos" panose="020B0004020202020204" pitchFamily="34" charset="0"/>
                      </a:endParaRPr>
                    </a:p>
                  </a:txBody>
                  <a:tcPr marL="68580" marR="68580" marT="0" marB="0"/>
                </a:tc>
                <a:extLst>
                  <a:ext uri="{0D108BD9-81ED-4DB2-BD59-A6C34878D82A}">
                    <a16:rowId xmlns:a16="http://schemas.microsoft.com/office/drawing/2014/main" val="717306518"/>
                  </a:ext>
                </a:extLst>
              </a:tr>
              <a:tr h="1006321">
                <a:tc>
                  <a:txBody>
                    <a:bodyPr/>
                    <a:lstStyle/>
                    <a:p>
                      <a:pPr marL="0" marR="0">
                        <a:buNone/>
                      </a:pPr>
                      <a:r>
                        <a:rPr lang="en-US" sz="2800" kern="100" dirty="0">
                          <a:effectLst/>
                          <a:latin typeface="+mn-lt"/>
                          <a:ea typeface="Aptos" panose="020B0004020202020204" pitchFamily="34" charset="0"/>
                        </a:rPr>
                        <a:t>Student</a:t>
                      </a:r>
                    </a:p>
                  </a:txBody>
                  <a:tcPr marL="68580" marR="68580" marT="0" marB="0"/>
                </a:tc>
                <a:tc>
                  <a:txBody>
                    <a:bodyPr/>
                    <a:lstStyle/>
                    <a:p>
                      <a:pPr marL="0" marR="0">
                        <a:buNone/>
                      </a:pPr>
                      <a:r>
                        <a:rPr lang="en-US" sz="2800" kern="100" dirty="0">
                          <a:effectLst/>
                          <a:latin typeface="+mn-lt"/>
                          <a:ea typeface="Aptos" panose="020B0004020202020204" pitchFamily="34" charset="0"/>
                        </a:rPr>
                        <a:t>Teacher, Family, </a:t>
                      </a:r>
                    </a:p>
                    <a:p>
                      <a:pPr marL="0" marR="0">
                        <a:buNone/>
                      </a:pPr>
                      <a:r>
                        <a:rPr lang="en-US" sz="2800" kern="100" dirty="0">
                          <a:effectLst/>
                          <a:latin typeface="+mn-lt"/>
                          <a:ea typeface="Aptos" panose="020B0004020202020204" pitchFamily="34" charset="0"/>
                        </a:rPr>
                        <a:t>Study Group</a:t>
                      </a:r>
                    </a:p>
                  </a:txBody>
                  <a:tcPr marL="68580" marR="68580" marT="0" marB="0"/>
                </a:tc>
                <a:tc>
                  <a:txBody>
                    <a:bodyPr/>
                    <a:lstStyle/>
                    <a:p>
                      <a:pPr marL="0" marR="0">
                        <a:buNone/>
                      </a:pPr>
                      <a:r>
                        <a:rPr lang="en-US" sz="1800" kern="100" dirty="0">
                          <a:effectLst/>
                          <a:latin typeface="+mn-lt"/>
                        </a:rPr>
                        <a:t> </a:t>
                      </a:r>
                      <a:r>
                        <a:rPr lang="en-US" sz="2800" kern="100" dirty="0">
                          <a:effectLst/>
                          <a:latin typeface="+mn-lt"/>
                          <a:ea typeface="Aptos" panose="020B0004020202020204" pitchFamily="34" charset="0"/>
                        </a:rPr>
                        <a:t>Grades, Graduation…</a:t>
                      </a:r>
                    </a:p>
                  </a:txBody>
                  <a:tcPr marL="68580" marR="68580" marT="0" marB="0"/>
                </a:tc>
                <a:extLst>
                  <a:ext uri="{0D108BD9-81ED-4DB2-BD59-A6C34878D82A}">
                    <a16:rowId xmlns:a16="http://schemas.microsoft.com/office/drawing/2014/main" val="3743404934"/>
                  </a:ext>
                </a:extLst>
              </a:tr>
              <a:tr h="1006321">
                <a:tc>
                  <a:txBody>
                    <a:bodyPr/>
                    <a:lstStyle/>
                    <a:p>
                      <a:pPr marL="0" marR="0">
                        <a:buNone/>
                      </a:pPr>
                      <a:r>
                        <a:rPr lang="en-US" sz="2800" kern="100" dirty="0">
                          <a:effectLst/>
                          <a:latin typeface="+mn-lt"/>
                          <a:ea typeface="Aptos" panose="020B0004020202020204" pitchFamily="34" charset="0"/>
                        </a:rPr>
                        <a:t>New Job</a:t>
                      </a:r>
                    </a:p>
                  </a:txBody>
                  <a:tcPr marL="68580" marR="68580" marT="0" marB="0" anchor="ctr"/>
                </a:tc>
                <a:tc>
                  <a:txBody>
                    <a:bodyPr/>
                    <a:lstStyle/>
                    <a:p>
                      <a:pPr marL="0" marR="0">
                        <a:buNone/>
                      </a:pPr>
                      <a:r>
                        <a:rPr lang="en-US" sz="2800" kern="100" dirty="0">
                          <a:effectLst/>
                          <a:latin typeface="+mn-lt"/>
                          <a:ea typeface="Aptos" panose="020B0004020202020204" pitchFamily="34" charset="0"/>
                        </a:rPr>
                        <a:t>Boss, Mentor, Peers</a:t>
                      </a:r>
                    </a:p>
                  </a:txBody>
                  <a:tcPr marL="68580" marR="68580" marT="0" marB="0" anchor="ctr"/>
                </a:tc>
                <a:tc>
                  <a:txBody>
                    <a:bodyPr/>
                    <a:lstStyle/>
                    <a:p>
                      <a:pPr marL="0" marR="0">
                        <a:buNone/>
                      </a:pPr>
                      <a:r>
                        <a:rPr lang="en-US" sz="2800" kern="100" dirty="0">
                          <a:effectLst/>
                          <a:latin typeface="+mn-lt"/>
                          <a:ea typeface="Aptos" panose="020B0004020202020204" pitchFamily="34" charset="0"/>
                        </a:rPr>
                        <a:t>Career Growth</a:t>
                      </a:r>
                    </a:p>
                  </a:txBody>
                  <a:tcPr marL="68580" marR="68580" marT="0" marB="0" anchor="ctr"/>
                </a:tc>
                <a:extLst>
                  <a:ext uri="{0D108BD9-81ED-4DB2-BD59-A6C34878D82A}">
                    <a16:rowId xmlns:a16="http://schemas.microsoft.com/office/drawing/2014/main" val="3832934241"/>
                  </a:ext>
                </a:extLst>
              </a:tr>
              <a:tr h="1000571">
                <a:tc>
                  <a:txBody>
                    <a:bodyPr/>
                    <a:lstStyle/>
                    <a:p>
                      <a:pPr marL="0" marR="0">
                        <a:buNone/>
                      </a:pPr>
                      <a:r>
                        <a:rPr lang="en-US" sz="2800" kern="100" dirty="0">
                          <a:effectLst/>
                          <a:latin typeface="+mn-lt"/>
                          <a:ea typeface="Aptos" panose="020B0004020202020204" pitchFamily="34" charset="0"/>
                        </a:rPr>
                        <a:t>Nonprofit</a:t>
                      </a:r>
                    </a:p>
                  </a:txBody>
                  <a:tcPr marL="68580" marR="68580" marT="0" marB="0" anchor="ctr"/>
                </a:tc>
                <a:tc>
                  <a:txBody>
                    <a:bodyPr/>
                    <a:lstStyle/>
                    <a:p>
                      <a:pPr marL="0" marR="0">
                        <a:buNone/>
                      </a:pPr>
                      <a:r>
                        <a:rPr lang="en-US" sz="2800" kern="100" dirty="0">
                          <a:effectLst/>
                          <a:latin typeface="+mn-lt"/>
                          <a:ea typeface="Aptos" panose="020B0004020202020204" pitchFamily="34" charset="0"/>
                        </a:rPr>
                        <a:t>Funder, Government Agencies, Recipients</a:t>
                      </a:r>
                    </a:p>
                  </a:txBody>
                  <a:tcPr marL="68580" marR="68580" marT="0" marB="0" anchor="ctr"/>
                </a:tc>
                <a:tc>
                  <a:txBody>
                    <a:bodyPr/>
                    <a:lstStyle/>
                    <a:p>
                      <a:pPr marL="0" marR="0">
                        <a:buNone/>
                      </a:pPr>
                      <a:r>
                        <a:rPr lang="en-US" sz="2800" kern="100" dirty="0">
                          <a:effectLst/>
                          <a:latin typeface="+mn-lt"/>
                          <a:ea typeface="Aptos" panose="020B0004020202020204" pitchFamily="34" charset="0"/>
                        </a:rPr>
                        <a:t>Project Success</a:t>
                      </a:r>
                    </a:p>
                  </a:txBody>
                  <a:tcPr marL="68580" marR="68580" marT="0" marB="0" anchor="ctr"/>
                </a:tc>
                <a:extLst>
                  <a:ext uri="{0D108BD9-81ED-4DB2-BD59-A6C34878D82A}">
                    <a16:rowId xmlns:a16="http://schemas.microsoft.com/office/drawing/2014/main" val="2276721186"/>
                  </a:ext>
                </a:extLst>
              </a:tr>
              <a:tr h="1000571">
                <a:tc>
                  <a:txBody>
                    <a:bodyPr/>
                    <a:lstStyle/>
                    <a:p>
                      <a:pPr marL="0" marR="0">
                        <a:buNone/>
                      </a:pPr>
                      <a:r>
                        <a:rPr lang="en-US" sz="2800" kern="100" dirty="0">
                          <a:effectLst/>
                          <a:latin typeface="+mn-lt"/>
                          <a:ea typeface="Aptos" panose="020B0004020202020204" pitchFamily="34" charset="0"/>
                        </a:rPr>
                        <a:t>New Venture</a:t>
                      </a:r>
                    </a:p>
                  </a:txBody>
                  <a:tcPr marL="68580" marR="68580" marT="0" marB="0" anchor="ctr"/>
                </a:tc>
                <a:tc>
                  <a:txBody>
                    <a:bodyPr/>
                    <a:lstStyle/>
                    <a:p>
                      <a:pPr marL="0" marR="0">
                        <a:buNone/>
                      </a:pPr>
                      <a:r>
                        <a:rPr lang="en-US" sz="2800" kern="100" dirty="0">
                          <a:effectLst/>
                          <a:latin typeface="+mn-lt"/>
                          <a:ea typeface="Aptos" panose="020B0004020202020204" pitchFamily="34" charset="0"/>
                        </a:rPr>
                        <a:t>Banker, Backer, Co-Founder, Workers</a:t>
                      </a:r>
                    </a:p>
                  </a:txBody>
                  <a:tcPr marL="68580" marR="68580" marT="0" marB="0" anchor="ctr"/>
                </a:tc>
                <a:tc>
                  <a:txBody>
                    <a:bodyPr/>
                    <a:lstStyle/>
                    <a:p>
                      <a:pPr marL="0" marR="0">
                        <a:buNone/>
                      </a:pPr>
                      <a:r>
                        <a:rPr lang="en-US" sz="2800" kern="100" dirty="0">
                          <a:effectLst/>
                          <a:latin typeface="+mn-lt"/>
                          <a:ea typeface="Aptos" panose="020B0004020202020204" pitchFamily="34" charset="0"/>
                        </a:rPr>
                        <a:t>Launch Success</a:t>
                      </a:r>
                    </a:p>
                  </a:txBody>
                  <a:tcPr marL="68580" marR="68580" marT="0" marB="0" anchor="ctr"/>
                </a:tc>
                <a:extLst>
                  <a:ext uri="{0D108BD9-81ED-4DB2-BD59-A6C34878D82A}">
                    <a16:rowId xmlns:a16="http://schemas.microsoft.com/office/drawing/2014/main" val="3553822459"/>
                  </a:ext>
                </a:extLst>
              </a:tr>
              <a:tr h="754741">
                <a:tc>
                  <a:txBody>
                    <a:bodyPr/>
                    <a:lstStyle/>
                    <a:p>
                      <a:pPr marL="0" marR="0">
                        <a:buNone/>
                      </a:pPr>
                      <a:r>
                        <a:rPr lang="en-US" sz="2800" kern="100" dirty="0">
                          <a:effectLst/>
                          <a:latin typeface="+mn-lt"/>
                          <a:ea typeface="Aptos" panose="020B0004020202020204" pitchFamily="34" charset="0"/>
                        </a:rPr>
                        <a:t>?Your Vision Goes Here</a:t>
                      </a:r>
                    </a:p>
                  </a:txBody>
                  <a:tcPr marL="68580" marR="68580" marT="0" marB="0" anchor="ctr"/>
                </a:tc>
                <a:tc>
                  <a:txBody>
                    <a:bodyPr/>
                    <a:lstStyle/>
                    <a:p>
                      <a:pPr marL="0" marR="0">
                        <a:buNone/>
                      </a:pPr>
                      <a:endParaRPr lang="en-US" sz="2800" kern="100" dirty="0">
                        <a:effectLst/>
                        <a:latin typeface="+mn-lt"/>
                        <a:ea typeface="Aptos" panose="020B0004020202020204" pitchFamily="34" charset="0"/>
                      </a:endParaRPr>
                    </a:p>
                  </a:txBody>
                  <a:tcPr marL="68580" marR="68580" marT="0" marB="0" anchor="ctr"/>
                </a:tc>
                <a:tc>
                  <a:txBody>
                    <a:bodyPr/>
                    <a:lstStyle/>
                    <a:p>
                      <a:pPr marL="0" marR="0">
                        <a:buNone/>
                      </a:pPr>
                      <a:endParaRPr lang="en-US" sz="2800" kern="100" dirty="0">
                        <a:effectLst/>
                        <a:latin typeface="+mn-lt"/>
                        <a:ea typeface="Aptos" panose="020B0004020202020204" pitchFamily="34" charset="0"/>
                      </a:endParaRPr>
                    </a:p>
                  </a:txBody>
                  <a:tcPr marL="68580" marR="68580" marT="0" marB="0" anchor="ctr"/>
                </a:tc>
                <a:extLst>
                  <a:ext uri="{0D108BD9-81ED-4DB2-BD59-A6C34878D82A}">
                    <a16:rowId xmlns:a16="http://schemas.microsoft.com/office/drawing/2014/main" val="3073542324"/>
                  </a:ext>
                </a:extLst>
              </a:tr>
            </a:tbl>
          </a:graphicData>
        </a:graphic>
      </p:graphicFrame>
    </p:spTree>
    <p:extLst>
      <p:ext uri="{BB962C8B-B14F-4D97-AF65-F5344CB8AC3E}">
        <p14:creationId xmlns:p14="http://schemas.microsoft.com/office/powerpoint/2010/main" val="2676801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360D7-F74C-CD9E-C576-1CB8FFE8778E}"/>
              </a:ext>
            </a:extLst>
          </p:cNvPr>
          <p:cNvSpPr>
            <a:spLocks noGrp="1"/>
          </p:cNvSpPr>
          <p:nvPr>
            <p:ph type="ctrTitle"/>
          </p:nvPr>
        </p:nvSpPr>
        <p:spPr>
          <a:xfrm>
            <a:off x="1450428" y="990602"/>
            <a:ext cx="9145991" cy="4381498"/>
          </a:xfrm>
        </p:spPr>
        <p:txBody>
          <a:bodyPr/>
          <a:lstStyle/>
          <a:p>
            <a:r>
              <a:rPr lang="en-US" dirty="0"/>
              <a:t>Partners Are…</a:t>
            </a:r>
            <a:br>
              <a:rPr lang="en-US" dirty="0"/>
            </a:br>
            <a:br>
              <a:rPr lang="en-US" dirty="0"/>
            </a:br>
            <a:br>
              <a:rPr lang="en-US" dirty="0"/>
            </a:br>
            <a:r>
              <a:rPr lang="en-US" dirty="0"/>
              <a:t>                Life giving!</a:t>
            </a:r>
          </a:p>
        </p:txBody>
      </p:sp>
    </p:spTree>
    <p:extLst>
      <p:ext uri="{BB962C8B-B14F-4D97-AF65-F5344CB8AC3E}">
        <p14:creationId xmlns:p14="http://schemas.microsoft.com/office/powerpoint/2010/main" val="1858387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37C75-23C9-17A3-16B6-ECD423E57259}"/>
              </a:ext>
            </a:extLst>
          </p:cNvPr>
          <p:cNvSpPr>
            <a:spLocks noGrp="1"/>
          </p:cNvSpPr>
          <p:nvPr>
            <p:ph type="title"/>
          </p:nvPr>
        </p:nvSpPr>
        <p:spPr>
          <a:xfrm>
            <a:off x="2050322" y="5169876"/>
            <a:ext cx="8054173" cy="434083"/>
          </a:xfrm>
        </p:spPr>
        <p:txBody>
          <a:bodyPr>
            <a:normAutofit/>
          </a:bodyPr>
          <a:lstStyle/>
          <a:p>
            <a:r>
              <a:rPr lang="en-US" dirty="0"/>
              <a:t>African Proverb</a:t>
            </a:r>
          </a:p>
        </p:txBody>
      </p:sp>
      <p:sp>
        <p:nvSpPr>
          <p:cNvPr id="3" name="Content Placeholder 2">
            <a:extLst>
              <a:ext uri="{FF2B5EF4-FFF2-40B4-BE49-F238E27FC236}">
                <a16:creationId xmlns:a16="http://schemas.microsoft.com/office/drawing/2014/main" id="{31FEB8CF-9E22-6779-27CB-25347B9558FE}"/>
              </a:ext>
            </a:extLst>
          </p:cNvPr>
          <p:cNvSpPr>
            <a:spLocks noGrp="1"/>
          </p:cNvSpPr>
          <p:nvPr>
            <p:ph sz="quarter" idx="13"/>
          </p:nvPr>
        </p:nvSpPr>
        <p:spPr>
          <a:xfrm>
            <a:off x="1617785" y="1254042"/>
            <a:ext cx="9038491" cy="3528974"/>
          </a:xfrm>
        </p:spPr>
        <p:txBody>
          <a:bodyPr>
            <a:noAutofit/>
          </a:bodyPr>
          <a:lstStyle/>
          <a:p>
            <a:r>
              <a:rPr lang="en-US" sz="3200" dirty="0">
                <a:latin typeface="+mn-lt"/>
              </a:rPr>
              <a:t>Hands Wash Each Other </a:t>
            </a:r>
            <a:r>
              <a:rPr lang="en-US" sz="4400" dirty="0">
                <a:latin typeface="+mn-lt"/>
              </a:rPr>
              <a:t> </a:t>
            </a:r>
            <a:endParaRPr lang="en-US" sz="7200" dirty="0"/>
          </a:p>
        </p:txBody>
      </p:sp>
      <p:sp>
        <p:nvSpPr>
          <p:cNvPr id="5" name="TextBox 4">
            <a:extLst>
              <a:ext uri="{FF2B5EF4-FFF2-40B4-BE49-F238E27FC236}">
                <a16:creationId xmlns:a16="http://schemas.microsoft.com/office/drawing/2014/main" id="{238C6CE2-EF05-BDDD-DD5C-91C81B7B9CC9}"/>
              </a:ext>
            </a:extLst>
          </p:cNvPr>
          <p:cNvSpPr txBox="1"/>
          <p:nvPr/>
        </p:nvSpPr>
        <p:spPr>
          <a:xfrm>
            <a:off x="3452446" y="737447"/>
            <a:ext cx="8054173" cy="1138773"/>
          </a:xfrm>
          <a:prstGeom prst="rect">
            <a:avLst/>
          </a:prstGeom>
          <a:noFill/>
        </p:spPr>
        <p:txBody>
          <a:bodyPr wrap="square" rtlCol="0">
            <a:spAutoFit/>
          </a:bodyPr>
          <a:lstStyle/>
          <a:p>
            <a:r>
              <a:rPr lang="en-US" sz="3600" dirty="0">
                <a:latin typeface="+mj-lt"/>
              </a:rPr>
              <a:t>“</a:t>
            </a:r>
            <a:r>
              <a:rPr lang="en-US" sz="3600" dirty="0"/>
              <a:t>A single bracelet does not jingle.</a:t>
            </a:r>
            <a:r>
              <a:rPr lang="en-US" sz="3600" dirty="0">
                <a:latin typeface="+mj-lt"/>
              </a:rPr>
              <a:t>”</a:t>
            </a:r>
          </a:p>
          <a:p>
            <a:r>
              <a:rPr lang="en-US" sz="3200" i="1" dirty="0"/>
              <a:t>- African Proverb</a:t>
            </a:r>
          </a:p>
        </p:txBody>
      </p:sp>
      <p:sp>
        <p:nvSpPr>
          <p:cNvPr id="6" name="TextBox 5">
            <a:extLst>
              <a:ext uri="{FF2B5EF4-FFF2-40B4-BE49-F238E27FC236}">
                <a16:creationId xmlns:a16="http://schemas.microsoft.com/office/drawing/2014/main" id="{1AA8944F-9BD0-22E7-9B67-4D515FB54D46}"/>
              </a:ext>
            </a:extLst>
          </p:cNvPr>
          <p:cNvSpPr txBox="1"/>
          <p:nvPr/>
        </p:nvSpPr>
        <p:spPr>
          <a:xfrm>
            <a:off x="3046534" y="3024554"/>
            <a:ext cx="6449157" cy="800219"/>
          </a:xfrm>
          <a:prstGeom prst="rect">
            <a:avLst/>
          </a:prstGeom>
          <a:noFill/>
        </p:spPr>
        <p:txBody>
          <a:bodyPr wrap="square">
            <a:spAutoFit/>
          </a:bodyPr>
          <a:lstStyle/>
          <a:p>
            <a:r>
              <a:rPr lang="en-US" sz="2800" dirty="0">
                <a:latin typeface="Blackadder ITC" panose="04020505051007020D02" pitchFamily="82" charset="0"/>
              </a:rPr>
              <a:t>A Person Is a Person Because of Other People </a:t>
            </a:r>
          </a:p>
          <a:p>
            <a:r>
              <a:rPr lang="en-US" dirty="0">
                <a:latin typeface="+mj-lt"/>
              </a:rPr>
              <a:t>- African Proverb</a:t>
            </a:r>
          </a:p>
        </p:txBody>
      </p:sp>
    </p:spTree>
    <p:extLst>
      <p:ext uri="{BB962C8B-B14F-4D97-AF65-F5344CB8AC3E}">
        <p14:creationId xmlns:p14="http://schemas.microsoft.com/office/powerpoint/2010/main" val="27287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6F96F-C694-07E8-F7F4-248A1D2AF12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F6F79A-C32B-5DC1-AF85-1188FA5A88C0}"/>
              </a:ext>
            </a:extLst>
          </p:cNvPr>
          <p:cNvSpPr>
            <a:spLocks noGrp="1"/>
          </p:cNvSpPr>
          <p:nvPr>
            <p:ph type="title"/>
          </p:nvPr>
        </p:nvSpPr>
        <p:spPr>
          <a:xfrm>
            <a:off x="500742" y="5133703"/>
            <a:ext cx="9603753" cy="1117069"/>
          </a:xfrm>
        </p:spPr>
        <p:txBody>
          <a:bodyPr>
            <a:normAutofit/>
          </a:bodyPr>
          <a:lstStyle/>
          <a:p>
            <a:r>
              <a:rPr lang="en-US" sz="2400" b="1" dirty="0"/>
              <a:t> </a:t>
            </a:r>
            <a:r>
              <a:rPr lang="en-US" sz="2400" b="1" i="1" dirty="0">
                <a:solidFill>
                  <a:srgbClr val="7030A0"/>
                </a:solidFill>
              </a:rPr>
              <a:t>It takes two hands to be clean</a:t>
            </a:r>
          </a:p>
        </p:txBody>
      </p:sp>
      <p:sp>
        <p:nvSpPr>
          <p:cNvPr id="3" name="Content Placeholder 2">
            <a:extLst>
              <a:ext uri="{FF2B5EF4-FFF2-40B4-BE49-F238E27FC236}">
                <a16:creationId xmlns:a16="http://schemas.microsoft.com/office/drawing/2014/main" id="{91FCEB60-EA1B-FD3A-DCA6-A6D53030E597}"/>
              </a:ext>
            </a:extLst>
          </p:cNvPr>
          <p:cNvSpPr>
            <a:spLocks noGrp="1"/>
          </p:cNvSpPr>
          <p:nvPr>
            <p:ph sz="quarter" idx="13"/>
          </p:nvPr>
        </p:nvSpPr>
        <p:spPr>
          <a:xfrm>
            <a:off x="1617785" y="1254042"/>
            <a:ext cx="9038491" cy="3528974"/>
          </a:xfrm>
        </p:spPr>
        <p:txBody>
          <a:bodyPr>
            <a:noAutofit/>
          </a:bodyPr>
          <a:lstStyle/>
          <a:p>
            <a:r>
              <a:rPr lang="en-US" sz="3200" dirty="0">
                <a:latin typeface="+mn-lt"/>
              </a:rPr>
              <a:t>Nobody is an island</a:t>
            </a:r>
            <a:endParaRPr lang="en-US" sz="7200" dirty="0"/>
          </a:p>
        </p:txBody>
      </p:sp>
      <p:sp>
        <p:nvSpPr>
          <p:cNvPr id="5" name="TextBox 4">
            <a:extLst>
              <a:ext uri="{FF2B5EF4-FFF2-40B4-BE49-F238E27FC236}">
                <a16:creationId xmlns:a16="http://schemas.microsoft.com/office/drawing/2014/main" id="{871D488D-3BFC-A08E-19AF-C9E27C07F438}"/>
              </a:ext>
            </a:extLst>
          </p:cNvPr>
          <p:cNvSpPr txBox="1"/>
          <p:nvPr/>
        </p:nvSpPr>
        <p:spPr>
          <a:xfrm>
            <a:off x="5630092" y="2403566"/>
            <a:ext cx="6061166" cy="3847207"/>
          </a:xfrm>
          <a:prstGeom prst="rect">
            <a:avLst/>
          </a:prstGeom>
          <a:noFill/>
        </p:spPr>
        <p:txBody>
          <a:bodyPr wrap="square" rtlCol="0">
            <a:spAutoFit/>
          </a:bodyPr>
          <a:lstStyle/>
          <a:p>
            <a:r>
              <a:rPr lang="en-US" sz="3600" dirty="0">
                <a:solidFill>
                  <a:srgbClr val="7030A0"/>
                </a:solidFill>
                <a:latin typeface="Jokerman" panose="04090605060D06020702" pitchFamily="82" charset="0"/>
              </a:rPr>
              <a:t>“Tongue and teeth</a:t>
            </a:r>
          </a:p>
          <a:p>
            <a:r>
              <a:rPr lang="en-US" sz="3600" dirty="0">
                <a:solidFill>
                  <a:srgbClr val="7030A0"/>
                </a:solidFill>
                <a:latin typeface="Jokerman" panose="04090605060D06020702" pitchFamily="82" charset="0"/>
              </a:rPr>
              <a:t>    quarrel, but stay</a:t>
            </a:r>
          </a:p>
          <a:p>
            <a:r>
              <a:rPr lang="en-US" sz="3600" dirty="0">
                <a:solidFill>
                  <a:srgbClr val="7030A0"/>
                </a:solidFill>
                <a:latin typeface="Jokerman" panose="04090605060D06020702" pitchFamily="82" charset="0"/>
              </a:rPr>
              <a:t>        together.”</a:t>
            </a:r>
          </a:p>
          <a:p>
            <a:r>
              <a:rPr lang="en-US" sz="3200" i="1" dirty="0"/>
              <a:t>               </a:t>
            </a:r>
          </a:p>
          <a:p>
            <a:endParaRPr lang="en-US" sz="3200" i="1" dirty="0"/>
          </a:p>
          <a:p>
            <a:r>
              <a:rPr lang="en-US" sz="3200" i="1" dirty="0">
                <a:latin typeface="Abolition" panose="00000500000000000000" pitchFamily="50" charset="0"/>
              </a:rPr>
              <a:t>                  </a:t>
            </a:r>
            <a:r>
              <a:rPr lang="en-US" sz="4000" i="1" dirty="0">
                <a:latin typeface="Abolition" panose="00000500000000000000" pitchFamily="50" charset="0"/>
              </a:rPr>
              <a:t>One tree does not make a forest</a:t>
            </a:r>
          </a:p>
          <a:p>
            <a:endParaRPr lang="en-US" sz="3200" i="1" dirty="0"/>
          </a:p>
        </p:txBody>
      </p:sp>
      <p:sp>
        <p:nvSpPr>
          <p:cNvPr id="6" name="TextBox 5">
            <a:extLst>
              <a:ext uri="{FF2B5EF4-FFF2-40B4-BE49-F238E27FC236}">
                <a16:creationId xmlns:a16="http://schemas.microsoft.com/office/drawing/2014/main" id="{EBC27C39-3347-8100-714A-651626083ACD}"/>
              </a:ext>
            </a:extLst>
          </p:cNvPr>
          <p:cNvSpPr txBox="1"/>
          <p:nvPr/>
        </p:nvSpPr>
        <p:spPr>
          <a:xfrm rot="20006375">
            <a:off x="1024542" y="1129026"/>
            <a:ext cx="3481785" cy="1723549"/>
          </a:xfrm>
          <a:prstGeom prst="rect">
            <a:avLst/>
          </a:prstGeom>
          <a:noFill/>
        </p:spPr>
        <p:txBody>
          <a:bodyPr wrap="square">
            <a:spAutoFit/>
          </a:bodyPr>
          <a:lstStyle/>
          <a:p>
            <a:r>
              <a:rPr lang="en-US" sz="2800" dirty="0">
                <a:latin typeface="Blackadder ITC" panose="04020505051007020D02" pitchFamily="82" charset="0"/>
              </a:rPr>
              <a:t> </a:t>
            </a:r>
            <a:r>
              <a:rPr lang="en-US" sz="4400" dirty="0">
                <a:latin typeface="Blackadder ITC" panose="04020505051007020D02" pitchFamily="82" charset="0"/>
              </a:rPr>
              <a:t>It takes a village </a:t>
            </a:r>
          </a:p>
          <a:p>
            <a:r>
              <a:rPr lang="en-US" sz="4400" dirty="0">
                <a:latin typeface="Blackadder ITC" panose="04020505051007020D02" pitchFamily="82" charset="0"/>
              </a:rPr>
              <a:t>  to raise a child </a:t>
            </a:r>
          </a:p>
          <a:p>
            <a:endParaRPr lang="en-US" dirty="0">
              <a:latin typeface="+mj-lt"/>
            </a:endParaRPr>
          </a:p>
        </p:txBody>
      </p:sp>
      <p:sp>
        <p:nvSpPr>
          <p:cNvPr id="4" name="TextBox 3">
            <a:extLst>
              <a:ext uri="{FF2B5EF4-FFF2-40B4-BE49-F238E27FC236}">
                <a16:creationId xmlns:a16="http://schemas.microsoft.com/office/drawing/2014/main" id="{CFFE6399-FC4C-CDF1-50BD-FE58F25E3295}"/>
              </a:ext>
            </a:extLst>
          </p:cNvPr>
          <p:cNvSpPr txBox="1"/>
          <p:nvPr/>
        </p:nvSpPr>
        <p:spPr>
          <a:xfrm>
            <a:off x="6096000" y="508328"/>
            <a:ext cx="5362136" cy="1323439"/>
          </a:xfrm>
          <a:prstGeom prst="rect">
            <a:avLst/>
          </a:prstGeom>
          <a:noFill/>
        </p:spPr>
        <p:txBody>
          <a:bodyPr wrap="square" rtlCol="0">
            <a:spAutoFit/>
          </a:bodyPr>
          <a:lstStyle/>
          <a:p>
            <a:r>
              <a:rPr lang="en-US" sz="4000" dirty="0">
                <a:latin typeface="Algerian" panose="04020705040A02060702" pitchFamily="82" charset="0"/>
              </a:rPr>
              <a:t>CLASS Suggestions </a:t>
            </a:r>
          </a:p>
          <a:p>
            <a:r>
              <a:rPr lang="en-US" sz="4000" dirty="0">
                <a:latin typeface="Algerian" panose="04020705040A02060702" pitchFamily="82" charset="0"/>
              </a:rPr>
              <a:t>From students…</a:t>
            </a:r>
          </a:p>
        </p:txBody>
      </p:sp>
    </p:spTree>
    <p:extLst>
      <p:ext uri="{BB962C8B-B14F-4D97-AF65-F5344CB8AC3E}">
        <p14:creationId xmlns:p14="http://schemas.microsoft.com/office/powerpoint/2010/main" val="357917250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Gradient Circle">
  <a:themeElements>
    <a:clrScheme name="Custom 2">
      <a:dk1>
        <a:sysClr val="windowText" lastClr="000000"/>
      </a:dk1>
      <a:lt1>
        <a:sysClr val="window" lastClr="FFFFFF"/>
      </a:lt1>
      <a:dk2>
        <a:srgbClr val="2C3932"/>
      </a:dk2>
      <a:lt2>
        <a:srgbClr val="FDF6EA"/>
      </a:lt2>
      <a:accent1>
        <a:srgbClr val="F0D4DB"/>
      </a:accent1>
      <a:accent2>
        <a:srgbClr val="DBE7F5"/>
      </a:accent2>
      <a:accent3>
        <a:srgbClr val="C9E2D6"/>
      </a:accent3>
      <a:accent4>
        <a:srgbClr val="BABAD6"/>
      </a:accent4>
      <a:accent5>
        <a:srgbClr val="F0D2BF"/>
      </a:accent5>
      <a:accent6>
        <a:srgbClr val="F3E49A"/>
      </a:accent6>
      <a:hlink>
        <a:srgbClr val="7030A0"/>
      </a:hlink>
      <a:folHlink>
        <a:srgbClr val="107573"/>
      </a:folHlink>
    </a:clrScheme>
    <a:fontScheme name="Custom 10">
      <a:majorFont>
        <a:latin typeface="Lora"/>
        <a:ea typeface=""/>
        <a:cs typeface=""/>
      </a:majorFont>
      <a:minorFont>
        <a:latin typeface="Poppins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radient Circle_Keynote Presentation_win32_LW_V6" id="{670309C8-2C38-4CFF-82BA-AF197439C521}" vid="{43F42362-DC95-4CBA-A0A2-5C03B532E6C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30" ma:contentTypeDescription="Create a new document." ma:contentTypeScope="" ma:versionID="cec0622158e8f13124e9e8fd4de31bd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3b52f30ab005d15df08657af532e6e38"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hidden="true"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hidden="tru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hidden="true" ma:internalName="Background" ma:readOnly="false">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element name="MediaServiceBillingMetadata" ma:index="33" nillable="true" ma:displayName="MediaServiceBillingMetadata" ma:hidden="true" ma:internalName="MediaServiceBillingMetadata"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F782DA7-86C0-4A84-A860-11A1E6E3FB6B}">
  <ds:schemaRefs>
    <ds:schemaRef ds:uri="http://www.w3.org/XML/1998/namespace"/>
    <ds:schemaRef ds:uri="http://purl.org/dc/elements/1.1/"/>
    <ds:schemaRef ds:uri="16c05727-aa75-4e4a-9b5f-8a80a1165891"/>
    <ds:schemaRef ds:uri="230e9df3-be65-4c73-a93b-d1236ebd677e"/>
    <ds:schemaRef ds:uri="http://purl.org/dc/terms/"/>
    <ds:schemaRef ds:uri="71af3243-3dd4-4a8d-8c0d-dd76da1f02a5"/>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http://schemas.microsoft.com/sharepoint/v3"/>
    <ds:schemaRef ds:uri="http://schemas.microsoft.com/office/2006/metadata/properties"/>
  </ds:schemaRefs>
</ds:datastoreItem>
</file>

<file path=customXml/itemProps2.xml><?xml version="1.0" encoding="utf-8"?>
<ds:datastoreItem xmlns:ds="http://schemas.openxmlformats.org/officeDocument/2006/customXml" ds:itemID="{83A9C388-2C06-4AF2-857C-74055069A29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76F8FCD-0A1F-4F6A-8F55-15E9E87E2E4C}">
  <ds:schemaRefs>
    <ds:schemaRef ds:uri="http://schemas.microsoft.com/sharepoint/v3/contenttype/forms"/>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{5B21652B-84EE-4A29-BA56-5541E93007C8}f4c2fa09-5552-4190-875c-1979579583e2-TFc553d604-a3b6-4c52-b2ed-3a769335c0fd_win32</Template>
  <TotalTime>482</TotalTime>
  <Words>377</Words>
  <Application>Microsoft Office PowerPoint</Application>
  <PresentationFormat>Widescreen</PresentationFormat>
  <Paragraphs>71</Paragraphs>
  <Slides>12</Slides>
  <Notes>4</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12</vt:i4>
      </vt:variant>
    </vt:vector>
  </HeadingPairs>
  <TitlesOfParts>
    <vt:vector size="24" baseType="lpstr">
      <vt:lpstr>Abolition</vt:lpstr>
      <vt:lpstr>Algerian</vt:lpstr>
      <vt:lpstr>Aptos</vt:lpstr>
      <vt:lpstr>Arial</vt:lpstr>
      <vt:lpstr>Blackadder ITC</vt:lpstr>
      <vt:lpstr>Freestyle Script</vt:lpstr>
      <vt:lpstr>Jokerman</vt:lpstr>
      <vt:lpstr>Lora</vt:lpstr>
      <vt:lpstr>Playfair Display Black</vt:lpstr>
      <vt:lpstr>Poppins Light</vt:lpstr>
      <vt:lpstr>Times New Roman</vt:lpstr>
      <vt:lpstr>Gradient Circle</vt:lpstr>
      <vt:lpstr>Your Future,  Your Way! </vt:lpstr>
      <vt:lpstr>Welcome</vt:lpstr>
      <vt:lpstr>Seven Key Areas   One Per SessioN  ~Next Up: 4. Partnership~</vt:lpstr>
      <vt:lpstr>Quote</vt:lpstr>
      <vt:lpstr>Partnership  Gets You Farther </vt:lpstr>
      <vt:lpstr>Some Examples</vt:lpstr>
      <vt:lpstr>Partners Are…                   Life giving!</vt:lpstr>
      <vt:lpstr>African Proverb</vt:lpstr>
      <vt:lpstr> It takes two hands to be clean</vt:lpstr>
      <vt:lpstr>Be a Team Builder.  Lead the future.</vt:lpstr>
      <vt:lpstr>Q &amp; A</vt:lpstr>
      <vt:lpstr>Assignments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Lauren Speeth</dc:creator>
  <cp:lastModifiedBy>Lauren Speeth</cp:lastModifiedBy>
  <cp:revision>17</cp:revision>
  <dcterms:created xsi:type="dcterms:W3CDTF">2026-05-17T15:40:39Z</dcterms:created>
  <dcterms:modified xsi:type="dcterms:W3CDTF">2026-06-08T14:39:13Z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ies>
</file>