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6" r:id="rId4"/>
  </p:sldMasterIdLst>
  <p:notesMasterIdLst>
    <p:notesMasterId r:id="rId15"/>
  </p:notesMasterIdLst>
  <p:handoutMasterIdLst>
    <p:handoutMasterId r:id="rId16"/>
  </p:handoutMasterIdLst>
  <p:sldIdLst>
    <p:sldId id="1497" r:id="rId5"/>
    <p:sldId id="1520" r:id="rId6"/>
    <p:sldId id="1499" r:id="rId7"/>
    <p:sldId id="1516" r:id="rId8"/>
    <p:sldId id="1500" r:id="rId9"/>
    <p:sldId id="1502" r:id="rId10"/>
    <p:sldId id="1518" r:id="rId11"/>
    <p:sldId id="1511" r:id="rId12"/>
    <p:sldId id="1512" r:id="rId13"/>
    <p:sldId id="1521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940675A-B579-460E-94D1-54222C63F5D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18" autoAdjust="0"/>
    <p:restoredTop sz="79417" autoAdjust="0"/>
  </p:normalViewPr>
  <p:slideViewPr>
    <p:cSldViewPr snapToGrid="0">
      <p:cViewPr varScale="1">
        <p:scale>
          <a:sx n="53" d="100"/>
          <a:sy n="53" d="100"/>
        </p:scale>
        <p:origin x="1104" y="4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4198972-73C8-9327-0850-18A64251345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955A2EB-01C3-20E0-FF45-07CCC86724F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D1EC30-5B0B-48D0-A1A8-66A96720DF24}" type="datetimeFigureOut">
              <a:rPr lang="en-US" smtClean="0"/>
              <a:t>5/31/2026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1C50A84-CDF8-9D1C-7599-D1B543581C0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BAAFBD2-1F7B-DB18-5994-6D22C6743F9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8FBFCE-2205-4B9C-81E5-532E0690D8C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87311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F68A4D-42A7-45F7-9930-00E8DCB48D7E}" type="datetimeFigureOut">
              <a:rPr lang="en-US" smtClean="0"/>
              <a:t>5/31/2026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DD6F49-EBB7-4CCF-97A8-E526BB28BB6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71936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DD6F49-EBB7-4CCF-97A8-E526BB28BB69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48814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DD6F49-EBB7-4CCF-97A8-E526BB28BB69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58854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DD6F49-EBB7-4CCF-97A8-E526BB28BB69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63085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5760" y="5218032"/>
            <a:ext cx="11460480" cy="786384"/>
          </a:xfrm>
        </p:spPr>
        <p:txBody>
          <a:bodyPr anchor="b">
            <a:normAutofit/>
          </a:bodyPr>
          <a:lstStyle>
            <a:lvl1pPr algn="l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5760" y="5972629"/>
            <a:ext cx="11460480" cy="480373"/>
          </a:xfrm>
        </p:spPr>
        <p:txBody>
          <a:bodyPr anchor="t"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B24A208E-BD69-BB12-21B8-DA405B501FA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1999" cy="4986425"/>
          </a:xfrm>
          <a:blipFill dpi="0" rotWithShape="1"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Date Placeholder 2">
            <a:extLst>
              <a:ext uri="{FF2B5EF4-FFF2-40B4-BE49-F238E27FC236}">
                <a16:creationId xmlns:a16="http://schemas.microsoft.com/office/drawing/2014/main" id="{0FC0FA77-D157-35E3-0B4D-11C0F67E63F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</p:spPr>
        <p:txBody>
          <a:bodyPr/>
          <a:lstStyle/>
          <a:p>
            <a:fld id="{175A1B29-DFBD-4673-8328-3ED6619AAB50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9D55EDDF-CA01-E393-D8E9-0618A68B21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4">
            <a:extLst>
              <a:ext uri="{FF2B5EF4-FFF2-40B4-BE49-F238E27FC236}">
                <a16:creationId xmlns:a16="http://schemas.microsoft.com/office/drawing/2014/main" id="{AFD1BB6C-22F1-3135-9434-A294C25CC3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93522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urple circle with black background&#10;&#10;AI-generated content may be incorrect.">
            <a:extLst>
              <a:ext uri="{FF2B5EF4-FFF2-40B4-BE49-F238E27FC236}">
                <a16:creationId xmlns:a16="http://schemas.microsoft.com/office/drawing/2014/main" id="{0B3EB36B-144D-A648-1BD5-DBEDDC79D0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78" b="16685"/>
          <a:stretch/>
        </p:blipFill>
        <p:spPr>
          <a:xfrm>
            <a:off x="0" y="2754087"/>
            <a:ext cx="4325917" cy="4103914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D2BD543F-D939-A8C7-FAFA-B555B276DB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50428" y="990601"/>
            <a:ext cx="9145991" cy="3630384"/>
          </a:xfrm>
        </p:spPr>
        <p:txBody>
          <a:bodyPr anchor="b">
            <a:noAutofit/>
          </a:bodyPr>
          <a:lstStyle>
            <a:lvl1pPr algn="l">
              <a:defRPr sz="65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D6DBE5D1-8623-4EBC-BE64-F118A957A6D2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71263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urple circle with black background&#10;&#10;AI-generated content may be incorrect.">
            <a:extLst>
              <a:ext uri="{FF2B5EF4-FFF2-40B4-BE49-F238E27FC236}">
                <a16:creationId xmlns:a16="http://schemas.microsoft.com/office/drawing/2014/main" id="{B90D1FE6-C620-8AEA-8E16-817F8F3005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905" b="19272"/>
          <a:stretch/>
        </p:blipFill>
        <p:spPr>
          <a:xfrm>
            <a:off x="7866083" y="2754085"/>
            <a:ext cx="4325917" cy="410391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E4019F8-742E-9EEF-F591-C9666AC32A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7" y="664108"/>
            <a:ext cx="8467558" cy="1554480"/>
          </a:xfrm>
        </p:spPr>
        <p:txBody>
          <a:bodyPr anchor="b">
            <a:norm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28C8B19A-6FC1-2B71-0BFB-9274CBF396B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12647" y="2333860"/>
            <a:ext cx="8467558" cy="3689909"/>
          </a:xfrm>
        </p:spPr>
        <p:txBody>
          <a:bodyPr>
            <a:normAutofit/>
          </a:bodyPr>
          <a:lstStyle>
            <a:lvl1pPr marL="457200" indent="-457200">
              <a:buFont typeface="+mj-lt"/>
              <a:buAutoNum type="arabicPeriod"/>
              <a:defRPr sz="2400"/>
            </a:lvl1pPr>
            <a:lvl2pPr marL="685800" indent="-457200">
              <a:buFont typeface="+mj-lt"/>
              <a:buAutoNum type="arabicPeriod"/>
              <a:defRPr sz="2000"/>
            </a:lvl2pPr>
            <a:lvl3pPr marL="800100" indent="-342900">
              <a:buFont typeface="+mj-lt"/>
              <a:buAutoNum type="arabicPeriod"/>
              <a:defRPr sz="1800"/>
            </a:lvl3pPr>
            <a:lvl4pPr marL="1028700" indent="-342900">
              <a:buFont typeface="+mj-lt"/>
              <a:buAutoNum type="arabicPeriod"/>
              <a:defRPr sz="1600"/>
            </a:lvl4pPr>
            <a:lvl5pPr marL="1257300" indent="-342900">
              <a:buFont typeface="+mj-lt"/>
              <a:buAutoNum type="arabicPeriod"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CC77F2D-39D2-22F7-CF0B-39D63EBF00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B75827B4-FD33-43BF-9F9D-5FEB6B504CD5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B12CFE6-D05E-5478-B3A4-81DC4DCD74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6B86D3-24E1-029E-BA22-9F17F9517D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81926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4019F8-742E-9EEF-F591-C9666AC32A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4901" y="907302"/>
            <a:ext cx="4700219" cy="1808466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176C507B-B242-4119-B1FF-3014636CAB6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58140" y="333756"/>
            <a:ext cx="5740908" cy="6190488"/>
          </a:xfrm>
          <a:custGeom>
            <a:avLst/>
            <a:gdLst>
              <a:gd name="connsiteX0" fmla="*/ 186643 w 5740908"/>
              <a:gd name="connsiteY0" fmla="*/ 0 h 6190488"/>
              <a:gd name="connsiteX1" fmla="*/ 5740908 w 5740908"/>
              <a:gd name="connsiteY1" fmla="*/ 0 h 6190488"/>
              <a:gd name="connsiteX2" fmla="*/ 5740908 w 5740908"/>
              <a:gd name="connsiteY2" fmla="*/ 6190488 h 6190488"/>
              <a:gd name="connsiteX3" fmla="*/ 186643 w 5740908"/>
              <a:gd name="connsiteY3" fmla="*/ 6190488 h 6190488"/>
              <a:gd name="connsiteX4" fmla="*/ 0 w 5740908"/>
              <a:gd name="connsiteY4" fmla="*/ 6003845 h 6190488"/>
              <a:gd name="connsiteX5" fmla="*/ 0 w 5740908"/>
              <a:gd name="connsiteY5" fmla="*/ 186643 h 6190488"/>
              <a:gd name="connsiteX6" fmla="*/ 186643 w 5740908"/>
              <a:gd name="connsiteY6" fmla="*/ 0 h 619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40908" h="6190488">
                <a:moveTo>
                  <a:pt x="186643" y="0"/>
                </a:moveTo>
                <a:lnTo>
                  <a:pt x="5740908" y="0"/>
                </a:lnTo>
                <a:lnTo>
                  <a:pt x="5740908" y="6190488"/>
                </a:lnTo>
                <a:lnTo>
                  <a:pt x="186643" y="6190488"/>
                </a:lnTo>
                <a:cubicBezTo>
                  <a:pt x="83563" y="6190488"/>
                  <a:pt x="0" y="6106925"/>
                  <a:pt x="0" y="6003845"/>
                </a:cubicBezTo>
                <a:lnTo>
                  <a:pt x="0" y="186643"/>
                </a:lnTo>
                <a:cubicBezTo>
                  <a:pt x="0" y="83563"/>
                  <a:pt x="83563" y="0"/>
                  <a:pt x="186643" y="0"/>
                </a:cubicBezTo>
                <a:close/>
              </a:path>
            </a:pathLst>
          </a:custGeo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28C8B19A-6FC1-2B71-0BFB-9274CBF396B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614901" y="2825496"/>
            <a:ext cx="4700219" cy="3125201"/>
          </a:xfrm>
        </p:spPr>
        <p:txBody>
          <a:bodyPr>
            <a:normAutofit/>
          </a:bodyPr>
          <a:lstStyle>
            <a:lvl1pPr marL="457200" indent="-457200">
              <a:buFont typeface="+mj-lt"/>
              <a:buAutoNum type="arabicPeriod"/>
              <a:defRPr sz="2000"/>
            </a:lvl1pPr>
            <a:lvl2pPr marL="571500" indent="-342900">
              <a:buFont typeface="+mj-lt"/>
              <a:buAutoNum type="arabicPeriod"/>
              <a:defRPr sz="1800"/>
            </a:lvl2pPr>
            <a:lvl3pPr marL="800100" indent="-342900">
              <a:buFont typeface="+mj-lt"/>
              <a:buAutoNum type="arabicPeriod"/>
              <a:defRPr sz="1600"/>
            </a:lvl3pPr>
            <a:lvl4pPr marL="1028700" indent="-342900">
              <a:buFont typeface="+mj-lt"/>
              <a:buAutoNum type="arabicPeriod"/>
              <a:defRPr sz="1400"/>
            </a:lvl4pPr>
            <a:lvl5pPr>
              <a:buFont typeface="+mj-lt"/>
              <a:buAutoNum type="arabicPeriod"/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Date Placeholder 4">
            <a:extLst>
              <a:ext uri="{FF2B5EF4-FFF2-40B4-BE49-F238E27FC236}">
                <a16:creationId xmlns:a16="http://schemas.microsoft.com/office/drawing/2014/main" id="{168DD83C-D23D-6D82-F95D-3B845F07850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253745" y="6529914"/>
            <a:ext cx="1622776" cy="32808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fld id="{49B3D67F-5079-4349-A370-6203DAA40BB5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9" name="Footer Placeholder 5">
            <a:extLst>
              <a:ext uri="{FF2B5EF4-FFF2-40B4-BE49-F238E27FC236}">
                <a16:creationId xmlns:a16="http://schemas.microsoft.com/office/drawing/2014/main" id="{AE25BD38-48AE-AB7F-6C54-5CB0286457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10" name="Slide Number Placeholder 6">
            <a:extLst>
              <a:ext uri="{FF2B5EF4-FFF2-40B4-BE49-F238E27FC236}">
                <a16:creationId xmlns:a16="http://schemas.microsoft.com/office/drawing/2014/main" id="{E6A02DBF-D88B-3129-23EF-1ECA540096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F4855E23-77DB-A52C-BC0E-EF3C3F4A95CC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57245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347" y="2385975"/>
            <a:ext cx="4325112" cy="2454796"/>
          </a:xfrm>
        </p:spPr>
        <p:txBody>
          <a:bodyPr>
            <a:norm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D633F00-464B-3088-812A-40496FD1021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273800" y="2386584"/>
            <a:ext cx="4325112" cy="2459736"/>
          </a:xfrm>
        </p:spPr>
        <p:txBody>
          <a:bodyPr/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3B13B15A-B652-48F5-A365-F1C590938A4C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3597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347" y="2258568"/>
            <a:ext cx="3813048" cy="3557016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D42D62A0-8127-CE86-0633-0D65E1E136F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519738" y="2254250"/>
            <a:ext cx="4956175" cy="3556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1BA0B4E8-F389-4DD5-B3EC-37E88D1AD78F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13294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678" y="1537853"/>
            <a:ext cx="4145582" cy="46388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FFB4667A-FE47-8556-FD3A-55FDBA801D7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519738" y="1538288"/>
            <a:ext cx="5681662" cy="4818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A942A636-76C4-4EB1-A2CC-2ABF54421FE3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78247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677" y="877456"/>
            <a:ext cx="4142232" cy="4940661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6F072A2-EBC7-B7EA-DA98-BAC0AA46E7A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522913" y="877456"/>
            <a:ext cx="6159500" cy="53908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95B423A5-C243-487B-A652-39F00748165E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48265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2533" y="548639"/>
            <a:ext cx="3494314" cy="5719639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C71126E-AEFA-B45A-CD39-AC1315E0333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04268" y="549274"/>
            <a:ext cx="7315200" cy="580644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0430AD89-C002-420D-B2A6-406343AFF059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65832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0893" y="907303"/>
            <a:ext cx="10465073" cy="1132258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2DD052-3E45-E789-01F8-33250024EC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0893" y="2367643"/>
            <a:ext cx="10465073" cy="35830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4BC6E8D4-25D1-4A44-BB87-23C6E7F03C94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81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21705" y="927238"/>
            <a:ext cx="6024894" cy="1143000"/>
          </a:xfrm>
        </p:spPr>
        <p:txBody>
          <a:bodyPr anchor="b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62C8996-C286-B245-2F06-E6E33F9907E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58140" y="333756"/>
            <a:ext cx="4435746" cy="6190488"/>
          </a:xfrm>
          <a:custGeom>
            <a:avLst/>
            <a:gdLst>
              <a:gd name="connsiteX0" fmla="*/ 186643 w 4435746"/>
              <a:gd name="connsiteY0" fmla="*/ 0 h 6190488"/>
              <a:gd name="connsiteX1" fmla="*/ 4435746 w 4435746"/>
              <a:gd name="connsiteY1" fmla="*/ 0 h 6190488"/>
              <a:gd name="connsiteX2" fmla="*/ 4435746 w 4435746"/>
              <a:gd name="connsiteY2" fmla="*/ 6190488 h 6190488"/>
              <a:gd name="connsiteX3" fmla="*/ 186643 w 4435746"/>
              <a:gd name="connsiteY3" fmla="*/ 6190488 h 6190488"/>
              <a:gd name="connsiteX4" fmla="*/ 0 w 4435746"/>
              <a:gd name="connsiteY4" fmla="*/ 6003845 h 6190488"/>
              <a:gd name="connsiteX5" fmla="*/ 0 w 4435746"/>
              <a:gd name="connsiteY5" fmla="*/ 186643 h 6190488"/>
              <a:gd name="connsiteX6" fmla="*/ 186643 w 4435746"/>
              <a:gd name="connsiteY6" fmla="*/ 0 h 619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35746" h="6190488">
                <a:moveTo>
                  <a:pt x="186643" y="0"/>
                </a:moveTo>
                <a:lnTo>
                  <a:pt x="4435746" y="0"/>
                </a:lnTo>
                <a:lnTo>
                  <a:pt x="4435746" y="6190488"/>
                </a:lnTo>
                <a:lnTo>
                  <a:pt x="186643" y="6190488"/>
                </a:lnTo>
                <a:cubicBezTo>
                  <a:pt x="83563" y="6190488"/>
                  <a:pt x="0" y="6106925"/>
                  <a:pt x="0" y="6003845"/>
                </a:cubicBezTo>
                <a:lnTo>
                  <a:pt x="0" y="186643"/>
                </a:lnTo>
                <a:cubicBezTo>
                  <a:pt x="0" y="83563"/>
                  <a:pt x="83563" y="0"/>
                  <a:pt x="186643" y="0"/>
                </a:cubicBezTo>
                <a:close/>
              </a:path>
            </a:pathLst>
          </a:custGeo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18B74D6-CD72-B859-C229-60DB988B25E3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321704" y="2204566"/>
            <a:ext cx="6004263" cy="376606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742B5C-5438-96A4-4A2A-AE939906F8A4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5321704" y="6529914"/>
            <a:ext cx="3554817" cy="328085"/>
          </a:xfrm>
          <a:prstGeom prst="rect">
            <a:avLst/>
          </a:prstGeom>
        </p:spPr>
        <p:txBody>
          <a:bodyPr/>
          <a:lstStyle/>
          <a:p>
            <a:fld id="{78F868A0-EF2B-4F3B-A196-0BED12045750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C65BFCB1-FAA8-D03A-3B62-DCB2CF1CA11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A608994-46CD-AAE0-DCC4-A59D26254D84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99886564-48A7-D356-B519-1753B487C993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88430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2DD052-3E45-E789-01F8-33250024EC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64B1540E-CB71-48F2-BE70-F5CE056CFE1B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B05D4B22-4D6B-3463-9517-CEFA7D2A6E7C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177480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9536" y="905256"/>
            <a:ext cx="6037236" cy="1143000"/>
          </a:xfrm>
        </p:spPr>
        <p:txBody>
          <a:bodyPr anchor="b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07755DB3-9272-8E5E-039F-AC14A2C07898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59536" y="2202135"/>
            <a:ext cx="6037365" cy="37485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6B0EB951-12A5-039B-D658-D0E726B2382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400544" y="333756"/>
            <a:ext cx="4433316" cy="6190488"/>
          </a:xfrm>
          <a:custGeom>
            <a:avLst/>
            <a:gdLst>
              <a:gd name="connsiteX0" fmla="*/ 0 w 4433316"/>
              <a:gd name="connsiteY0" fmla="*/ 0 h 6190488"/>
              <a:gd name="connsiteX1" fmla="*/ 4246673 w 4433316"/>
              <a:gd name="connsiteY1" fmla="*/ 0 h 6190488"/>
              <a:gd name="connsiteX2" fmla="*/ 4433316 w 4433316"/>
              <a:gd name="connsiteY2" fmla="*/ 186643 h 6190488"/>
              <a:gd name="connsiteX3" fmla="*/ 4433316 w 4433316"/>
              <a:gd name="connsiteY3" fmla="*/ 6003845 h 6190488"/>
              <a:gd name="connsiteX4" fmla="*/ 4246673 w 4433316"/>
              <a:gd name="connsiteY4" fmla="*/ 6190488 h 6190488"/>
              <a:gd name="connsiteX5" fmla="*/ 0 w 4433316"/>
              <a:gd name="connsiteY5" fmla="*/ 6190488 h 619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33316" h="6190488">
                <a:moveTo>
                  <a:pt x="0" y="0"/>
                </a:moveTo>
                <a:lnTo>
                  <a:pt x="4246673" y="0"/>
                </a:lnTo>
                <a:cubicBezTo>
                  <a:pt x="4349753" y="0"/>
                  <a:pt x="4433316" y="83563"/>
                  <a:pt x="4433316" y="186643"/>
                </a:cubicBezTo>
                <a:lnTo>
                  <a:pt x="4433316" y="6003845"/>
                </a:lnTo>
                <a:cubicBezTo>
                  <a:pt x="4433316" y="6106925"/>
                  <a:pt x="4349753" y="6190488"/>
                  <a:pt x="4246673" y="6190488"/>
                </a:cubicBezTo>
                <a:lnTo>
                  <a:pt x="0" y="6190488"/>
                </a:lnTo>
                <a:close/>
              </a:path>
            </a:pathLst>
          </a:custGeo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81177663-FC76-DF36-EEB7-5BE4C6C82F3A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347132" y="6529916"/>
            <a:ext cx="3284341" cy="328085"/>
          </a:xfrm>
          <a:prstGeom prst="rect">
            <a:avLst/>
          </a:prstGeom>
        </p:spPr>
        <p:txBody>
          <a:bodyPr/>
          <a:lstStyle/>
          <a:p>
            <a:fld id="{3D127003-26EA-4E29-A915-6163B9A3B02A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4515DEC4-C967-ABFB-73CF-0A90335332A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3950591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A5A5085F-BE80-B110-AA1F-9DD0919E27D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6706232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28ED8B4C-3B70-7229-7BC1-2CA7F4228544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68906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24995" y="912388"/>
            <a:ext cx="6800971" cy="932688"/>
          </a:xfrm>
        </p:spPr>
        <p:txBody>
          <a:bodyPr anchor="b"/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5D00EEA7-B56C-0FE1-DD57-6EA76831674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58140" y="333756"/>
            <a:ext cx="3665220" cy="6190488"/>
          </a:xfrm>
          <a:custGeom>
            <a:avLst/>
            <a:gdLst>
              <a:gd name="connsiteX0" fmla="*/ 186643 w 3665220"/>
              <a:gd name="connsiteY0" fmla="*/ 0 h 6190488"/>
              <a:gd name="connsiteX1" fmla="*/ 3665220 w 3665220"/>
              <a:gd name="connsiteY1" fmla="*/ 0 h 6190488"/>
              <a:gd name="connsiteX2" fmla="*/ 3665220 w 3665220"/>
              <a:gd name="connsiteY2" fmla="*/ 6190488 h 6190488"/>
              <a:gd name="connsiteX3" fmla="*/ 186643 w 3665220"/>
              <a:gd name="connsiteY3" fmla="*/ 6190488 h 6190488"/>
              <a:gd name="connsiteX4" fmla="*/ 0 w 3665220"/>
              <a:gd name="connsiteY4" fmla="*/ 6003845 h 6190488"/>
              <a:gd name="connsiteX5" fmla="*/ 0 w 3665220"/>
              <a:gd name="connsiteY5" fmla="*/ 186643 h 6190488"/>
              <a:gd name="connsiteX6" fmla="*/ 186643 w 3665220"/>
              <a:gd name="connsiteY6" fmla="*/ 0 h 619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65220" h="6190488">
                <a:moveTo>
                  <a:pt x="186643" y="0"/>
                </a:moveTo>
                <a:lnTo>
                  <a:pt x="3665220" y="0"/>
                </a:lnTo>
                <a:lnTo>
                  <a:pt x="3665220" y="6190488"/>
                </a:lnTo>
                <a:lnTo>
                  <a:pt x="186643" y="6190488"/>
                </a:lnTo>
                <a:cubicBezTo>
                  <a:pt x="83563" y="6190488"/>
                  <a:pt x="0" y="6106925"/>
                  <a:pt x="0" y="6003845"/>
                </a:cubicBezTo>
                <a:lnTo>
                  <a:pt x="0" y="186643"/>
                </a:lnTo>
                <a:cubicBezTo>
                  <a:pt x="0" y="83563"/>
                  <a:pt x="83563" y="0"/>
                  <a:pt x="186643" y="0"/>
                </a:cubicBezTo>
                <a:close/>
              </a:path>
            </a:pathLst>
          </a:custGeo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18B74D6-CD72-B859-C229-60DB988B25E3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524996" y="1997625"/>
            <a:ext cx="6800971" cy="39450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0BFB53A-8FDF-F131-DCF2-D7BECE95381F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4745736" y="6529916"/>
            <a:ext cx="3494314" cy="328084"/>
          </a:xfrm>
          <a:prstGeom prst="rect">
            <a:avLst/>
          </a:prstGeom>
        </p:spPr>
        <p:txBody>
          <a:bodyPr/>
          <a:lstStyle/>
          <a:p>
            <a:fld id="{FC8398B2-10D9-44F6-A6BD-93FBB0F2ED95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446E4B5-B423-4137-0255-D68BAC85BE95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9FEC5A8-0DCB-9EEB-83E2-0411804C543D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2F2155E-50E7-C260-4CB2-28DE7F08650E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982435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799AA6AA-9FAC-AA42-597B-AAAAEDA9E0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9536" y="912388"/>
            <a:ext cx="6800971" cy="932688"/>
          </a:xfrm>
        </p:spPr>
        <p:txBody>
          <a:bodyPr anchor="b"/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Content Placeholder 7">
            <a:extLst>
              <a:ext uri="{FF2B5EF4-FFF2-40B4-BE49-F238E27FC236}">
                <a16:creationId xmlns:a16="http://schemas.microsoft.com/office/drawing/2014/main" id="{5F8572EB-0F19-5157-1262-D70FB246A99A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59536" y="1997625"/>
            <a:ext cx="6800971" cy="39450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1B842C4E-40FF-AB86-90DD-9230239CDAA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091732" y="333756"/>
            <a:ext cx="3742128" cy="6190488"/>
          </a:xfrm>
          <a:custGeom>
            <a:avLst/>
            <a:gdLst>
              <a:gd name="connsiteX0" fmla="*/ 0 w 3742128"/>
              <a:gd name="connsiteY0" fmla="*/ 0 h 6190488"/>
              <a:gd name="connsiteX1" fmla="*/ 3555485 w 3742128"/>
              <a:gd name="connsiteY1" fmla="*/ 0 h 6190488"/>
              <a:gd name="connsiteX2" fmla="*/ 3742128 w 3742128"/>
              <a:gd name="connsiteY2" fmla="*/ 186643 h 6190488"/>
              <a:gd name="connsiteX3" fmla="*/ 3742128 w 3742128"/>
              <a:gd name="connsiteY3" fmla="*/ 6003845 h 6190488"/>
              <a:gd name="connsiteX4" fmla="*/ 3555485 w 3742128"/>
              <a:gd name="connsiteY4" fmla="*/ 6190488 h 6190488"/>
              <a:gd name="connsiteX5" fmla="*/ 0 w 3742128"/>
              <a:gd name="connsiteY5" fmla="*/ 6190488 h 619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42128" h="6190488">
                <a:moveTo>
                  <a:pt x="0" y="0"/>
                </a:moveTo>
                <a:lnTo>
                  <a:pt x="3555485" y="0"/>
                </a:lnTo>
                <a:cubicBezTo>
                  <a:pt x="3658565" y="0"/>
                  <a:pt x="3742128" y="83563"/>
                  <a:pt x="3742128" y="186643"/>
                </a:cubicBezTo>
                <a:lnTo>
                  <a:pt x="3742128" y="6003845"/>
                </a:lnTo>
                <a:cubicBezTo>
                  <a:pt x="3742128" y="6106925"/>
                  <a:pt x="3658565" y="6190488"/>
                  <a:pt x="3555485" y="6190488"/>
                </a:cubicBezTo>
                <a:lnTo>
                  <a:pt x="0" y="6190488"/>
                </a:lnTo>
                <a:close/>
              </a:path>
            </a:pathLst>
          </a:custGeo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3CAD5B-18BB-E21E-3A4C-7BAACB8519A4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DCAE8F83-67FA-404A-B769-CAB4959C0FA7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20916D3-99FA-E971-607F-14E290E5885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28579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BBDEAB8E-8806-A459-E320-4CA2B455BFD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704144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635E0701-D961-E590-72A4-CFE60A942FB6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458702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535B410A-8F1F-C41B-C2EA-3ADD36BB7D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53972" y="907302"/>
            <a:ext cx="4361688" cy="1386965"/>
          </a:xfrm>
        </p:spPr>
        <p:txBody>
          <a:bodyPr anchor="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3675BA77-EBBB-9336-6E26-E6A278DEC64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58140" y="333756"/>
            <a:ext cx="6253369" cy="6190488"/>
          </a:xfrm>
          <a:custGeom>
            <a:avLst/>
            <a:gdLst>
              <a:gd name="connsiteX0" fmla="*/ 186643 w 6253369"/>
              <a:gd name="connsiteY0" fmla="*/ 0 h 6190488"/>
              <a:gd name="connsiteX1" fmla="*/ 6253369 w 6253369"/>
              <a:gd name="connsiteY1" fmla="*/ 0 h 6190488"/>
              <a:gd name="connsiteX2" fmla="*/ 6253369 w 6253369"/>
              <a:gd name="connsiteY2" fmla="*/ 6190488 h 6190488"/>
              <a:gd name="connsiteX3" fmla="*/ 186643 w 6253369"/>
              <a:gd name="connsiteY3" fmla="*/ 6190488 h 6190488"/>
              <a:gd name="connsiteX4" fmla="*/ 0 w 6253369"/>
              <a:gd name="connsiteY4" fmla="*/ 6003845 h 6190488"/>
              <a:gd name="connsiteX5" fmla="*/ 0 w 6253369"/>
              <a:gd name="connsiteY5" fmla="*/ 186643 h 6190488"/>
              <a:gd name="connsiteX6" fmla="*/ 186643 w 6253369"/>
              <a:gd name="connsiteY6" fmla="*/ 0 h 619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53369" h="6190488">
                <a:moveTo>
                  <a:pt x="186643" y="0"/>
                </a:moveTo>
                <a:lnTo>
                  <a:pt x="6253369" y="0"/>
                </a:lnTo>
                <a:lnTo>
                  <a:pt x="6253369" y="6190488"/>
                </a:lnTo>
                <a:lnTo>
                  <a:pt x="186643" y="6190488"/>
                </a:lnTo>
                <a:cubicBezTo>
                  <a:pt x="83563" y="6190488"/>
                  <a:pt x="0" y="6106925"/>
                  <a:pt x="0" y="6003845"/>
                </a:cubicBezTo>
                <a:lnTo>
                  <a:pt x="0" y="186643"/>
                </a:lnTo>
                <a:cubicBezTo>
                  <a:pt x="0" y="83563"/>
                  <a:pt x="83563" y="0"/>
                  <a:pt x="186643" y="0"/>
                </a:cubicBezTo>
                <a:close/>
              </a:path>
            </a:pathLst>
          </a:custGeom>
          <a:blipFill dpi="0" rotWithShape="1"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Content Placeholder 7">
            <a:extLst>
              <a:ext uri="{FF2B5EF4-FFF2-40B4-BE49-F238E27FC236}">
                <a16:creationId xmlns:a16="http://schemas.microsoft.com/office/drawing/2014/main" id="{CFD057C1-E5F9-48C1-C100-98561B816AC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7053972" y="2438545"/>
            <a:ext cx="4366917" cy="35121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253745" y="6529914"/>
            <a:ext cx="1622776" cy="32808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fld id="{49B3D67F-5079-4349-A370-6203DAA40BB5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EA9C6C39-F32F-7B92-4B04-DE603E8CAB22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141927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9536" y="907302"/>
            <a:ext cx="4361688" cy="1386965"/>
          </a:xfrm>
        </p:spPr>
        <p:txBody>
          <a:bodyPr anchor="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47AED59-1A26-9C13-8482-7857E7DEFE5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59536" y="2438545"/>
            <a:ext cx="4366917" cy="35121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989A950D-4E95-617D-73A8-2088AA91A84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749422" y="333756"/>
            <a:ext cx="6086539" cy="6190488"/>
          </a:xfrm>
          <a:custGeom>
            <a:avLst/>
            <a:gdLst>
              <a:gd name="connsiteX0" fmla="*/ 0 w 6086539"/>
              <a:gd name="connsiteY0" fmla="*/ 0 h 6181344"/>
              <a:gd name="connsiteX1" fmla="*/ 5900171 w 6086539"/>
              <a:gd name="connsiteY1" fmla="*/ 0 h 6181344"/>
              <a:gd name="connsiteX2" fmla="*/ 6086539 w 6086539"/>
              <a:gd name="connsiteY2" fmla="*/ 186368 h 6181344"/>
              <a:gd name="connsiteX3" fmla="*/ 6086539 w 6086539"/>
              <a:gd name="connsiteY3" fmla="*/ 5994976 h 6181344"/>
              <a:gd name="connsiteX4" fmla="*/ 5900171 w 6086539"/>
              <a:gd name="connsiteY4" fmla="*/ 6181344 h 6181344"/>
              <a:gd name="connsiteX5" fmla="*/ 0 w 6086539"/>
              <a:gd name="connsiteY5" fmla="*/ 6181344 h 6181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86539" h="6181344">
                <a:moveTo>
                  <a:pt x="0" y="0"/>
                </a:moveTo>
                <a:lnTo>
                  <a:pt x="5900171" y="0"/>
                </a:lnTo>
                <a:cubicBezTo>
                  <a:pt x="6003099" y="0"/>
                  <a:pt x="6086539" y="83440"/>
                  <a:pt x="6086539" y="186368"/>
                </a:cubicBezTo>
                <a:lnTo>
                  <a:pt x="6086539" y="5994976"/>
                </a:lnTo>
                <a:cubicBezTo>
                  <a:pt x="6086539" y="6097904"/>
                  <a:pt x="6003099" y="6181344"/>
                  <a:pt x="5900171" y="6181344"/>
                </a:cubicBezTo>
                <a:lnTo>
                  <a:pt x="0" y="6181344"/>
                </a:lnTo>
                <a:close/>
              </a:path>
            </a:pathLst>
          </a:custGeo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37160" y="6529916"/>
            <a:ext cx="2031073" cy="328084"/>
          </a:xfrm>
          <a:prstGeom prst="rect">
            <a:avLst/>
          </a:prstGeom>
        </p:spPr>
        <p:txBody>
          <a:bodyPr/>
          <a:lstStyle/>
          <a:p>
            <a:fld id="{D5E635FD-01E5-4F9B-B7E3-4E8E4D553502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168233" y="6529916"/>
            <a:ext cx="2805405" cy="32808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923874" y="6529916"/>
            <a:ext cx="429207" cy="32808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6C6B2973-B39B-795B-C998-BD99945AC583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322310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9D06E528-2C9F-FF0A-C704-D5311E88B5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82554" y="905256"/>
            <a:ext cx="4572000" cy="93268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98AE6960-1685-F3C4-C297-F7D9C123BDA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58956" y="338328"/>
            <a:ext cx="6129344" cy="6181344"/>
          </a:xfrm>
          <a:custGeom>
            <a:avLst/>
            <a:gdLst>
              <a:gd name="connsiteX0" fmla="*/ 186368 w 6129344"/>
              <a:gd name="connsiteY0" fmla="*/ 0 h 6181344"/>
              <a:gd name="connsiteX1" fmla="*/ 6129344 w 6129344"/>
              <a:gd name="connsiteY1" fmla="*/ 0 h 6181344"/>
              <a:gd name="connsiteX2" fmla="*/ 6129344 w 6129344"/>
              <a:gd name="connsiteY2" fmla="*/ 6181344 h 6181344"/>
              <a:gd name="connsiteX3" fmla="*/ 186368 w 6129344"/>
              <a:gd name="connsiteY3" fmla="*/ 6181344 h 6181344"/>
              <a:gd name="connsiteX4" fmla="*/ 0 w 6129344"/>
              <a:gd name="connsiteY4" fmla="*/ 5994976 h 6181344"/>
              <a:gd name="connsiteX5" fmla="*/ 0 w 6129344"/>
              <a:gd name="connsiteY5" fmla="*/ 186368 h 6181344"/>
              <a:gd name="connsiteX6" fmla="*/ 186368 w 6129344"/>
              <a:gd name="connsiteY6" fmla="*/ 0 h 6181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29344" h="6181344">
                <a:moveTo>
                  <a:pt x="186368" y="0"/>
                </a:moveTo>
                <a:lnTo>
                  <a:pt x="6129344" y="0"/>
                </a:lnTo>
                <a:lnTo>
                  <a:pt x="6129344" y="6181344"/>
                </a:lnTo>
                <a:lnTo>
                  <a:pt x="186368" y="6181344"/>
                </a:lnTo>
                <a:cubicBezTo>
                  <a:pt x="83440" y="6181344"/>
                  <a:pt x="0" y="6097904"/>
                  <a:pt x="0" y="5994976"/>
                </a:cubicBezTo>
                <a:lnTo>
                  <a:pt x="0" y="186368"/>
                </a:lnTo>
                <a:cubicBezTo>
                  <a:pt x="0" y="83440"/>
                  <a:pt x="83440" y="0"/>
                  <a:pt x="186368" y="0"/>
                </a:cubicBezTo>
                <a:close/>
              </a:path>
            </a:pathLst>
          </a:custGeo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Content Placeholder 7">
            <a:extLst>
              <a:ext uri="{FF2B5EF4-FFF2-40B4-BE49-F238E27FC236}">
                <a16:creationId xmlns:a16="http://schemas.microsoft.com/office/drawing/2014/main" id="{F131C32E-547E-EA2F-5C03-0FE10645954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882554" y="1982048"/>
            <a:ext cx="4572000" cy="396864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104491" y="6529916"/>
            <a:ext cx="1772029" cy="32808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fld id="{9DA120D7-D319-4C08-8AC1-3F29C25825B5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3BBCC467-E248-3764-B263-C14CD99457D8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23203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9536" y="905256"/>
            <a:ext cx="4572000" cy="93268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47AED59-1A26-9C13-8482-7857E7DEFE5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59536" y="1982048"/>
            <a:ext cx="4572000" cy="396864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4E3331A2-CF3B-E998-CF70-4A75C30A924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917720" y="333756"/>
            <a:ext cx="5916140" cy="6190488"/>
          </a:xfrm>
          <a:custGeom>
            <a:avLst/>
            <a:gdLst>
              <a:gd name="connsiteX0" fmla="*/ 0 w 5916140"/>
              <a:gd name="connsiteY0" fmla="*/ 0 h 6190488"/>
              <a:gd name="connsiteX1" fmla="*/ 5729497 w 5916140"/>
              <a:gd name="connsiteY1" fmla="*/ 0 h 6190488"/>
              <a:gd name="connsiteX2" fmla="*/ 5916140 w 5916140"/>
              <a:gd name="connsiteY2" fmla="*/ 186643 h 6190488"/>
              <a:gd name="connsiteX3" fmla="*/ 5916140 w 5916140"/>
              <a:gd name="connsiteY3" fmla="*/ 6003845 h 6190488"/>
              <a:gd name="connsiteX4" fmla="*/ 5729497 w 5916140"/>
              <a:gd name="connsiteY4" fmla="*/ 6190488 h 6190488"/>
              <a:gd name="connsiteX5" fmla="*/ 0 w 5916140"/>
              <a:gd name="connsiteY5" fmla="*/ 6190488 h 619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916140" h="6190488">
                <a:moveTo>
                  <a:pt x="0" y="0"/>
                </a:moveTo>
                <a:lnTo>
                  <a:pt x="5729497" y="0"/>
                </a:lnTo>
                <a:cubicBezTo>
                  <a:pt x="5832577" y="0"/>
                  <a:pt x="5916140" y="83563"/>
                  <a:pt x="5916140" y="186643"/>
                </a:cubicBezTo>
                <a:lnTo>
                  <a:pt x="5916140" y="6003845"/>
                </a:lnTo>
                <a:cubicBezTo>
                  <a:pt x="5916140" y="6106925"/>
                  <a:pt x="5832577" y="6190488"/>
                  <a:pt x="5729497" y="6190488"/>
                </a:cubicBezTo>
                <a:lnTo>
                  <a:pt x="0" y="6190488"/>
                </a:lnTo>
                <a:close/>
              </a:path>
            </a:pathLst>
          </a:custGeo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3" y="6529916"/>
            <a:ext cx="2031073" cy="328084"/>
          </a:xfrm>
          <a:prstGeom prst="rect">
            <a:avLst/>
          </a:prstGeom>
        </p:spPr>
        <p:txBody>
          <a:bodyPr/>
          <a:lstStyle/>
          <a:p>
            <a:fld id="{EBEC7127-1401-4DC9-A2BE-769D7BC81B47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168233" y="6529916"/>
            <a:ext cx="2805405" cy="32808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923874" y="6529916"/>
            <a:ext cx="429207" cy="32808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441A81A3-09AD-4886-CA58-1C5308FB34ED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394284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3044" y="907299"/>
            <a:ext cx="3222923" cy="1203162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26FC952-7E45-FC54-E540-F375172C0E2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58140" y="333756"/>
            <a:ext cx="7226004" cy="6190488"/>
          </a:xfrm>
          <a:custGeom>
            <a:avLst/>
            <a:gdLst>
              <a:gd name="connsiteX0" fmla="*/ 186643 w 7226004"/>
              <a:gd name="connsiteY0" fmla="*/ 0 h 6190488"/>
              <a:gd name="connsiteX1" fmla="*/ 7226004 w 7226004"/>
              <a:gd name="connsiteY1" fmla="*/ 0 h 6190488"/>
              <a:gd name="connsiteX2" fmla="*/ 7226004 w 7226004"/>
              <a:gd name="connsiteY2" fmla="*/ 6190488 h 6190488"/>
              <a:gd name="connsiteX3" fmla="*/ 186643 w 7226004"/>
              <a:gd name="connsiteY3" fmla="*/ 6190488 h 6190488"/>
              <a:gd name="connsiteX4" fmla="*/ 0 w 7226004"/>
              <a:gd name="connsiteY4" fmla="*/ 6003845 h 6190488"/>
              <a:gd name="connsiteX5" fmla="*/ 0 w 7226004"/>
              <a:gd name="connsiteY5" fmla="*/ 186643 h 6190488"/>
              <a:gd name="connsiteX6" fmla="*/ 186643 w 7226004"/>
              <a:gd name="connsiteY6" fmla="*/ 0 h 619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26004" h="6190488">
                <a:moveTo>
                  <a:pt x="186643" y="0"/>
                </a:moveTo>
                <a:lnTo>
                  <a:pt x="7226004" y="0"/>
                </a:lnTo>
                <a:lnTo>
                  <a:pt x="7226004" y="6190488"/>
                </a:lnTo>
                <a:lnTo>
                  <a:pt x="186643" y="6190488"/>
                </a:lnTo>
                <a:cubicBezTo>
                  <a:pt x="83563" y="6190488"/>
                  <a:pt x="0" y="6106925"/>
                  <a:pt x="0" y="6003845"/>
                </a:cubicBezTo>
                <a:lnTo>
                  <a:pt x="0" y="186643"/>
                </a:lnTo>
                <a:cubicBezTo>
                  <a:pt x="0" y="83563"/>
                  <a:pt x="83563" y="0"/>
                  <a:pt x="186643" y="0"/>
                </a:cubicBezTo>
                <a:close/>
              </a:path>
            </a:pathLst>
          </a:custGeo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47AED59-1A26-9C13-8482-7857E7DEFE5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103044" y="2240265"/>
            <a:ext cx="3222923" cy="37104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305F20-8340-4F06-2EA5-4D05FFED4587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8103044" y="6529915"/>
            <a:ext cx="922372" cy="328084"/>
          </a:xfrm>
          <a:prstGeom prst="rect">
            <a:avLst/>
          </a:prstGeom>
        </p:spPr>
        <p:txBody>
          <a:bodyPr/>
          <a:lstStyle/>
          <a:p>
            <a:fld id="{16B7840A-2968-4A25-82F8-DF7BABF97BC1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B09198F5-FF38-389C-E060-120AC6301809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9025417" y="6529915"/>
            <a:ext cx="2390244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963CA08-6B63-DC1E-8CB3-C323C9040122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DCB9005A-8E92-C720-BABE-52545C043BA6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34720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9536" y="907299"/>
            <a:ext cx="3351329" cy="1203161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47AED59-1A26-9C13-8482-7857E7DEFE5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59536" y="2244789"/>
            <a:ext cx="3351329" cy="37059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3031C5B-201F-65FC-977A-E04E980A8D1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761780" y="333756"/>
            <a:ext cx="7072080" cy="6190488"/>
          </a:xfrm>
          <a:custGeom>
            <a:avLst/>
            <a:gdLst>
              <a:gd name="connsiteX0" fmla="*/ 0 w 7072080"/>
              <a:gd name="connsiteY0" fmla="*/ 0 h 6190488"/>
              <a:gd name="connsiteX1" fmla="*/ 6885437 w 7072080"/>
              <a:gd name="connsiteY1" fmla="*/ 0 h 6190488"/>
              <a:gd name="connsiteX2" fmla="*/ 7072080 w 7072080"/>
              <a:gd name="connsiteY2" fmla="*/ 186643 h 6190488"/>
              <a:gd name="connsiteX3" fmla="*/ 7072080 w 7072080"/>
              <a:gd name="connsiteY3" fmla="*/ 6003845 h 6190488"/>
              <a:gd name="connsiteX4" fmla="*/ 6885437 w 7072080"/>
              <a:gd name="connsiteY4" fmla="*/ 6190488 h 6190488"/>
              <a:gd name="connsiteX5" fmla="*/ 0 w 7072080"/>
              <a:gd name="connsiteY5" fmla="*/ 6190488 h 619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072080" h="6190488">
                <a:moveTo>
                  <a:pt x="0" y="0"/>
                </a:moveTo>
                <a:lnTo>
                  <a:pt x="6885437" y="0"/>
                </a:lnTo>
                <a:cubicBezTo>
                  <a:pt x="6988517" y="0"/>
                  <a:pt x="7072080" y="83563"/>
                  <a:pt x="7072080" y="186643"/>
                </a:cubicBezTo>
                <a:lnTo>
                  <a:pt x="7072080" y="6003845"/>
                </a:lnTo>
                <a:cubicBezTo>
                  <a:pt x="7072080" y="6106925"/>
                  <a:pt x="6988517" y="6190488"/>
                  <a:pt x="6885437" y="6190488"/>
                </a:cubicBezTo>
                <a:lnTo>
                  <a:pt x="0" y="6190488"/>
                </a:lnTo>
                <a:close/>
              </a:path>
            </a:pathLst>
          </a:custGeo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3" y="6529916"/>
            <a:ext cx="1067625" cy="328084"/>
          </a:xfrm>
          <a:prstGeom prst="rect">
            <a:avLst/>
          </a:prstGeom>
        </p:spPr>
        <p:txBody>
          <a:bodyPr/>
          <a:lstStyle/>
          <a:p>
            <a:fld id="{E2ABEC49-741E-472F-866C-AE933A56DB01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204785" y="6529916"/>
            <a:ext cx="2805405" cy="32808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960426" y="6529916"/>
            <a:ext cx="429207" cy="32808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75A9B769-FEAE-2962-E26F-2A44DC7B32AC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623894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00265" y="907300"/>
            <a:ext cx="3025702" cy="2114466"/>
          </a:xfrm>
        </p:spPr>
        <p:txBody>
          <a:bodyPr anchor="b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58BC462-E794-03C0-9112-F7F3BCEED14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58140" y="333756"/>
            <a:ext cx="7423225" cy="6190488"/>
          </a:xfrm>
          <a:custGeom>
            <a:avLst/>
            <a:gdLst>
              <a:gd name="connsiteX0" fmla="*/ 186643 w 7423225"/>
              <a:gd name="connsiteY0" fmla="*/ 0 h 6190488"/>
              <a:gd name="connsiteX1" fmla="*/ 7423225 w 7423225"/>
              <a:gd name="connsiteY1" fmla="*/ 0 h 6190488"/>
              <a:gd name="connsiteX2" fmla="*/ 7423225 w 7423225"/>
              <a:gd name="connsiteY2" fmla="*/ 6190488 h 6190488"/>
              <a:gd name="connsiteX3" fmla="*/ 186643 w 7423225"/>
              <a:gd name="connsiteY3" fmla="*/ 6190488 h 6190488"/>
              <a:gd name="connsiteX4" fmla="*/ 0 w 7423225"/>
              <a:gd name="connsiteY4" fmla="*/ 6003845 h 6190488"/>
              <a:gd name="connsiteX5" fmla="*/ 0 w 7423225"/>
              <a:gd name="connsiteY5" fmla="*/ 186643 h 6190488"/>
              <a:gd name="connsiteX6" fmla="*/ 186643 w 7423225"/>
              <a:gd name="connsiteY6" fmla="*/ 0 h 619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23225" h="6190488">
                <a:moveTo>
                  <a:pt x="186643" y="0"/>
                </a:moveTo>
                <a:lnTo>
                  <a:pt x="7423225" y="0"/>
                </a:lnTo>
                <a:lnTo>
                  <a:pt x="7423225" y="6190488"/>
                </a:lnTo>
                <a:lnTo>
                  <a:pt x="186643" y="6190488"/>
                </a:lnTo>
                <a:cubicBezTo>
                  <a:pt x="83563" y="6190488"/>
                  <a:pt x="0" y="6106925"/>
                  <a:pt x="0" y="6003845"/>
                </a:cubicBezTo>
                <a:lnTo>
                  <a:pt x="0" y="186643"/>
                </a:lnTo>
                <a:cubicBezTo>
                  <a:pt x="0" y="83563"/>
                  <a:pt x="83563" y="0"/>
                  <a:pt x="186643" y="0"/>
                </a:cubicBezTo>
                <a:close/>
              </a:path>
            </a:pathLst>
          </a:custGeo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6E0D00CE-C191-6DE5-9D82-7EFB59BC373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300265" y="3156095"/>
            <a:ext cx="3025702" cy="2794596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228600" indent="0">
              <a:buNone/>
              <a:defRPr sz="1400"/>
            </a:lvl2pPr>
            <a:lvl3pPr marL="457200" indent="0">
              <a:buNone/>
              <a:defRPr sz="1200"/>
            </a:lvl3pPr>
            <a:lvl4pPr marL="685800" indent="0">
              <a:buNone/>
              <a:defRPr sz="1100"/>
            </a:lvl4pPr>
            <a:lvl5pPr marL="914400" indent="0">
              <a:buNone/>
              <a:defRPr sz="10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43102" y="6529915"/>
            <a:ext cx="1003659" cy="32808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fld id="{CB6BE5AC-BF33-4FE2-ADBE-F1A4AA52AA84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346761" y="6529915"/>
            <a:ext cx="2068899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B3CB8547-3131-E62F-78BD-1E2AB8979C91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8644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with Pictur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03850" y="907302"/>
            <a:ext cx="4222117" cy="3697488"/>
          </a:xfrm>
        </p:spPr>
        <p:txBody>
          <a:bodyPr anchor="b">
            <a:normAutofit/>
          </a:bodyPr>
          <a:lstStyle>
            <a:lvl1pPr algn="l">
              <a:defRPr sz="5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103850" y="4731335"/>
            <a:ext cx="4222117" cy="1219362"/>
          </a:xfrm>
        </p:spPr>
        <p:txBody>
          <a:bodyPr anchor="t"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3E190545-F7D8-0D1C-1BCC-C670CFFE0C6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58140" y="333756"/>
            <a:ext cx="6226810" cy="6190488"/>
          </a:xfrm>
          <a:custGeom>
            <a:avLst/>
            <a:gdLst>
              <a:gd name="connsiteX0" fmla="*/ 186643 w 6226810"/>
              <a:gd name="connsiteY0" fmla="*/ 0 h 6190488"/>
              <a:gd name="connsiteX1" fmla="*/ 6226810 w 6226810"/>
              <a:gd name="connsiteY1" fmla="*/ 0 h 6190488"/>
              <a:gd name="connsiteX2" fmla="*/ 6226810 w 6226810"/>
              <a:gd name="connsiteY2" fmla="*/ 6190488 h 6190488"/>
              <a:gd name="connsiteX3" fmla="*/ 186643 w 6226810"/>
              <a:gd name="connsiteY3" fmla="*/ 6190488 h 6190488"/>
              <a:gd name="connsiteX4" fmla="*/ 0 w 6226810"/>
              <a:gd name="connsiteY4" fmla="*/ 6003845 h 6190488"/>
              <a:gd name="connsiteX5" fmla="*/ 0 w 6226810"/>
              <a:gd name="connsiteY5" fmla="*/ 186643 h 6190488"/>
              <a:gd name="connsiteX6" fmla="*/ 186643 w 6226810"/>
              <a:gd name="connsiteY6" fmla="*/ 0 h 619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26810" h="6190488">
                <a:moveTo>
                  <a:pt x="186643" y="0"/>
                </a:moveTo>
                <a:lnTo>
                  <a:pt x="6226810" y="0"/>
                </a:lnTo>
                <a:lnTo>
                  <a:pt x="6226810" y="6190488"/>
                </a:lnTo>
                <a:lnTo>
                  <a:pt x="186643" y="6190488"/>
                </a:lnTo>
                <a:cubicBezTo>
                  <a:pt x="83563" y="6190488"/>
                  <a:pt x="0" y="6106925"/>
                  <a:pt x="0" y="6003845"/>
                </a:cubicBezTo>
                <a:lnTo>
                  <a:pt x="0" y="186643"/>
                </a:lnTo>
                <a:cubicBezTo>
                  <a:pt x="0" y="83563"/>
                  <a:pt x="83563" y="0"/>
                  <a:pt x="186643" y="0"/>
                </a:cubicBezTo>
                <a:close/>
              </a:path>
            </a:pathLst>
          </a:custGeom>
          <a:blipFill dpi="0" rotWithShape="1"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168895" y="6529916"/>
            <a:ext cx="1707625" cy="32808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fld id="{254E9985-91B3-42C8-B8D8-B565E04A5E57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E5DF5215-34B8-BE6B-A816-58B2F37B1D55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97168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733" y="5012268"/>
            <a:ext cx="3739896" cy="139033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0"/>
            <a:ext cx="12192000" cy="4635132"/>
          </a:xfr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3D15418-1E32-0501-0E66-54FC2DD08E3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349240" y="5012267"/>
            <a:ext cx="6400800" cy="1390330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600"/>
            </a:lvl1pPr>
            <a:lvl2pPr marL="228600" indent="0">
              <a:buFont typeface="Arial" panose="020B0604020202020204" pitchFamily="34" charset="0"/>
              <a:buNone/>
              <a:defRPr sz="1400"/>
            </a:lvl2pPr>
            <a:lvl3pPr marL="457200" indent="0">
              <a:buFont typeface="Arial" panose="020B0604020202020204" pitchFamily="34" charset="0"/>
              <a:buNone/>
              <a:defRPr sz="1200"/>
            </a:lvl3pPr>
            <a:lvl4pPr marL="685800" indent="0">
              <a:buFont typeface="Arial" panose="020B0604020202020204" pitchFamily="34" charset="0"/>
              <a:buNone/>
              <a:defRPr sz="1100"/>
            </a:lvl4pPr>
            <a:lvl5pPr marL="914400" indent="0">
              <a:buFont typeface="Arial" panose="020B0604020202020204" pitchFamily="34" charset="0"/>
              <a:buNone/>
              <a:defRPr sz="10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851A88DF-44ED-436B-99D1-0B8CC5A92D9A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646564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733" y="4162318"/>
            <a:ext cx="2953618" cy="1892808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0"/>
            <a:ext cx="12192000" cy="3778270"/>
          </a:xfr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3D15418-1E32-0501-0E66-54FC2DD08E3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3977640" y="4162318"/>
            <a:ext cx="7772400" cy="2240280"/>
          </a:xfrm>
        </p:spPr>
        <p:txBody>
          <a:bodyPr>
            <a:noAutofit/>
          </a:bodyPr>
          <a:lstStyle>
            <a:lvl1pPr marL="285750" indent="-285750">
              <a:buFont typeface="Arial" panose="020B0604020202020204" pitchFamily="34" charset="0"/>
              <a:buChar char="•"/>
              <a:defRPr sz="1800"/>
            </a:lvl1pPr>
            <a:lvl2pPr marL="514350" indent="-285750">
              <a:buFont typeface="Arial" panose="020B0604020202020204" pitchFamily="34" charset="0"/>
              <a:buChar char="•"/>
              <a:defRPr sz="1600"/>
            </a:lvl2pPr>
            <a:lvl3pPr marL="742950" indent="-285750">
              <a:buFont typeface="Arial" panose="020B0604020202020204" pitchFamily="34" charset="0"/>
              <a:buChar char="•"/>
              <a:defRPr sz="1400"/>
            </a:lvl3pPr>
            <a:lvl4pPr marL="857250" indent="-171450">
              <a:buFont typeface="Arial" panose="020B0604020202020204" pitchFamily="34" charset="0"/>
              <a:buChar char="•"/>
              <a:defRPr sz="1200"/>
            </a:lvl4pPr>
            <a:lvl5pPr marL="1085850" indent="-171450">
              <a:buFont typeface="Arial" panose="020B0604020202020204" pitchFamily="34" charset="0"/>
              <a:buChar char="•"/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BEC9FA1C-AA60-4CCE-B788-3849E413B634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749755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733" y="561425"/>
            <a:ext cx="2953618" cy="1892808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37160" y="59778"/>
            <a:ext cx="3494314" cy="365125"/>
          </a:xfrm>
          <a:prstGeom prst="rect">
            <a:avLst/>
          </a:prstGeom>
        </p:spPr>
        <p:txBody>
          <a:bodyPr/>
          <a:lstStyle/>
          <a:p>
            <a:fld id="{401AF4C7-240F-4AB8-A2FA-D99DF3F7CE1C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876521" y="59778"/>
            <a:ext cx="2805405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32162" y="59778"/>
            <a:ext cx="429207" cy="365125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3D15418-1E32-0501-0E66-54FC2DD08E3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3977640" y="561425"/>
            <a:ext cx="7772400" cy="2240280"/>
          </a:xfrm>
        </p:spPr>
        <p:txBody>
          <a:bodyPr>
            <a:noAutofit/>
          </a:bodyPr>
          <a:lstStyle>
            <a:lvl1pPr marL="285750" indent="-285750">
              <a:buFont typeface="Arial" panose="020B0604020202020204" pitchFamily="34" charset="0"/>
              <a:buChar char="•"/>
              <a:defRPr sz="1800"/>
            </a:lvl1pPr>
            <a:lvl2pPr marL="514350" indent="-285750">
              <a:buFont typeface="Arial" panose="020B0604020202020204" pitchFamily="34" charset="0"/>
              <a:buChar char="•"/>
              <a:defRPr sz="1600"/>
            </a:lvl2pPr>
            <a:lvl3pPr marL="742950" indent="-285750">
              <a:buFont typeface="Arial" panose="020B0604020202020204" pitchFamily="34" charset="0"/>
              <a:buChar char="•"/>
              <a:defRPr sz="1400"/>
            </a:lvl3pPr>
            <a:lvl4pPr marL="857250" indent="-171450">
              <a:buFont typeface="Arial" panose="020B0604020202020204" pitchFamily="34" charset="0"/>
              <a:buChar char="•"/>
              <a:defRPr sz="1200"/>
            </a:lvl4pPr>
            <a:lvl5pPr marL="1085850" indent="-171450">
              <a:buFont typeface="Arial" panose="020B0604020202020204" pitchFamily="34" charset="0"/>
              <a:buChar char="•"/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3079730"/>
            <a:ext cx="12192000" cy="3778270"/>
          </a:xfr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566481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B707AF85-94F0-A688-031E-5C9B12E7DA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6" y="1810322"/>
            <a:ext cx="4547183" cy="444417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6" y="603504"/>
            <a:ext cx="10972802" cy="970463"/>
          </a:xfrm>
        </p:spPr>
        <p:txBody>
          <a:bodyPr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FEB7308-4C28-B462-9DD9-8D821D48BBB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98331" y="2044501"/>
            <a:ext cx="3975817" cy="3975817"/>
          </a:xfrm>
          <a:custGeom>
            <a:avLst/>
            <a:gdLst>
              <a:gd name="connsiteX0" fmla="*/ 1987909 w 3975817"/>
              <a:gd name="connsiteY0" fmla="*/ 0 h 3975817"/>
              <a:gd name="connsiteX1" fmla="*/ 3975817 w 3975817"/>
              <a:gd name="connsiteY1" fmla="*/ 1987909 h 3975817"/>
              <a:gd name="connsiteX2" fmla="*/ 1987909 w 3975817"/>
              <a:gd name="connsiteY2" fmla="*/ 3975817 h 3975817"/>
              <a:gd name="connsiteX3" fmla="*/ 0 w 3975817"/>
              <a:gd name="connsiteY3" fmla="*/ 1987909 h 3975817"/>
              <a:gd name="connsiteX4" fmla="*/ 1987909 w 3975817"/>
              <a:gd name="connsiteY4" fmla="*/ 0 h 39758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75817" h="3975817">
                <a:moveTo>
                  <a:pt x="1987909" y="0"/>
                </a:moveTo>
                <a:cubicBezTo>
                  <a:pt x="3085800" y="0"/>
                  <a:pt x="3975817" y="890017"/>
                  <a:pt x="3975817" y="1987909"/>
                </a:cubicBezTo>
                <a:cubicBezTo>
                  <a:pt x="3975817" y="3085800"/>
                  <a:pt x="3085800" y="3975817"/>
                  <a:pt x="1987909" y="3975817"/>
                </a:cubicBezTo>
                <a:cubicBezTo>
                  <a:pt x="890017" y="3975817"/>
                  <a:pt x="0" y="3085800"/>
                  <a:pt x="0" y="1987909"/>
                </a:cubicBezTo>
                <a:cubicBezTo>
                  <a:pt x="0" y="890017"/>
                  <a:pt x="890017" y="0"/>
                  <a:pt x="1987909" y="0"/>
                </a:cubicBezTo>
                <a:close/>
              </a:path>
            </a:pathLst>
          </a:custGeom>
          <a:blipFill dpi="0" rotWithShape="1">
            <a:blip r:embed="rId3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1897688-419F-6EB2-5CC1-DC14924E5FC3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096000" y="1828800"/>
            <a:ext cx="5483355" cy="442887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387AD299-DE61-4CBB-BC93-03EDAFFAD605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712010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B5BFD4E-5044-9769-5E8F-5BEC1C2A21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8" y="2271376"/>
            <a:ext cx="4155294" cy="406116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48639"/>
            <a:ext cx="4672584" cy="1453896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D4DA44E7-3265-78D1-59E3-AEFDF6112DD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73710" y="2485372"/>
            <a:ext cx="3633170" cy="3633170"/>
          </a:xfrm>
          <a:custGeom>
            <a:avLst/>
            <a:gdLst>
              <a:gd name="connsiteX0" fmla="*/ 1816585 w 3633170"/>
              <a:gd name="connsiteY0" fmla="*/ 0 h 3633170"/>
              <a:gd name="connsiteX1" fmla="*/ 3633170 w 3633170"/>
              <a:gd name="connsiteY1" fmla="*/ 1816585 h 3633170"/>
              <a:gd name="connsiteX2" fmla="*/ 1816585 w 3633170"/>
              <a:gd name="connsiteY2" fmla="*/ 3633170 h 3633170"/>
              <a:gd name="connsiteX3" fmla="*/ 0 w 3633170"/>
              <a:gd name="connsiteY3" fmla="*/ 1816585 h 3633170"/>
              <a:gd name="connsiteX4" fmla="*/ 1816585 w 3633170"/>
              <a:gd name="connsiteY4" fmla="*/ 0 h 3633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33170" h="3633170">
                <a:moveTo>
                  <a:pt x="1816585" y="0"/>
                </a:moveTo>
                <a:cubicBezTo>
                  <a:pt x="2819857" y="0"/>
                  <a:pt x="3633170" y="813313"/>
                  <a:pt x="3633170" y="1816585"/>
                </a:cubicBezTo>
                <a:cubicBezTo>
                  <a:pt x="3633170" y="2819857"/>
                  <a:pt x="2819857" y="3633170"/>
                  <a:pt x="1816585" y="3633170"/>
                </a:cubicBezTo>
                <a:cubicBezTo>
                  <a:pt x="813313" y="3633170"/>
                  <a:pt x="0" y="2819857"/>
                  <a:pt x="0" y="1816585"/>
                </a:cubicBezTo>
                <a:cubicBezTo>
                  <a:pt x="0" y="813313"/>
                  <a:pt x="813313" y="0"/>
                  <a:pt x="1816585" y="0"/>
                </a:cubicBezTo>
                <a:close/>
              </a:path>
            </a:pathLst>
          </a:custGeom>
          <a:blipFill dpi="0" rotWithShape="1">
            <a:blip r:embed="rId3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BAC3300-BF12-B200-9F06-8D5AC45CB7EF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096000" y="549275"/>
            <a:ext cx="5585925" cy="57832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FB9632C8-AF7D-4924-8414-5F0F98946906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682918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9B50B4B-78CB-E542-02D9-864CE61BF8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7715" y="2311121"/>
            <a:ext cx="4085820" cy="399326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678" y="550217"/>
            <a:ext cx="3657603" cy="1453896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AA5E0D2B-AF9D-6520-DEF7-6EF60AC4660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94412" y="2521539"/>
            <a:ext cx="3572426" cy="3572426"/>
          </a:xfrm>
          <a:custGeom>
            <a:avLst/>
            <a:gdLst>
              <a:gd name="connsiteX0" fmla="*/ 1786213 w 3572426"/>
              <a:gd name="connsiteY0" fmla="*/ 0 h 3572426"/>
              <a:gd name="connsiteX1" fmla="*/ 3572426 w 3572426"/>
              <a:gd name="connsiteY1" fmla="*/ 1786213 h 3572426"/>
              <a:gd name="connsiteX2" fmla="*/ 1786213 w 3572426"/>
              <a:gd name="connsiteY2" fmla="*/ 3572426 h 3572426"/>
              <a:gd name="connsiteX3" fmla="*/ 0 w 3572426"/>
              <a:gd name="connsiteY3" fmla="*/ 1786213 h 3572426"/>
              <a:gd name="connsiteX4" fmla="*/ 1786213 w 3572426"/>
              <a:gd name="connsiteY4" fmla="*/ 0 h 3572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2426" h="3572426">
                <a:moveTo>
                  <a:pt x="1786213" y="0"/>
                </a:moveTo>
                <a:cubicBezTo>
                  <a:pt x="2772711" y="0"/>
                  <a:pt x="3572426" y="799715"/>
                  <a:pt x="3572426" y="1786213"/>
                </a:cubicBezTo>
                <a:cubicBezTo>
                  <a:pt x="3572426" y="2772711"/>
                  <a:pt x="2772711" y="3572426"/>
                  <a:pt x="1786213" y="3572426"/>
                </a:cubicBezTo>
                <a:cubicBezTo>
                  <a:pt x="799715" y="3572426"/>
                  <a:pt x="0" y="2772711"/>
                  <a:pt x="0" y="1786213"/>
                </a:cubicBezTo>
                <a:cubicBezTo>
                  <a:pt x="0" y="799715"/>
                  <a:pt x="799715" y="0"/>
                  <a:pt x="1786213" y="0"/>
                </a:cubicBezTo>
                <a:close/>
              </a:path>
            </a:pathLst>
          </a:custGeom>
          <a:blipFill dpi="0" rotWithShape="1">
            <a:blip r:embed="rId3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3F7B03F-5EDA-605B-1A2E-F48896E4893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016500" y="549275"/>
            <a:ext cx="6561138" cy="57594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CB60CA09-D196-4E75-A4BA-F561F149C1FC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261412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825626D2-80B1-31C0-8C4C-03AEBF6B45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35066" y="2105276"/>
            <a:ext cx="4085820" cy="3993262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FB8AD6A1-C215-DFF8-ECFA-D092D628B6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7" y="907303"/>
            <a:ext cx="10966706" cy="1132258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F6745D6-F853-FF75-28EF-2DD864956F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12647" y="2311121"/>
            <a:ext cx="6158266" cy="399326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1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366C839-A25F-2CB3-40B9-811BB4C751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591763" y="2315694"/>
            <a:ext cx="3572426" cy="3572426"/>
          </a:xfrm>
          <a:custGeom>
            <a:avLst/>
            <a:gdLst>
              <a:gd name="connsiteX0" fmla="*/ 1786213 w 3572426"/>
              <a:gd name="connsiteY0" fmla="*/ 0 h 3572426"/>
              <a:gd name="connsiteX1" fmla="*/ 3572426 w 3572426"/>
              <a:gd name="connsiteY1" fmla="*/ 1786213 h 3572426"/>
              <a:gd name="connsiteX2" fmla="*/ 1786213 w 3572426"/>
              <a:gd name="connsiteY2" fmla="*/ 3572426 h 3572426"/>
              <a:gd name="connsiteX3" fmla="*/ 0 w 3572426"/>
              <a:gd name="connsiteY3" fmla="*/ 1786213 h 3572426"/>
              <a:gd name="connsiteX4" fmla="*/ 1786213 w 3572426"/>
              <a:gd name="connsiteY4" fmla="*/ 0 h 3572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2426" h="3572426">
                <a:moveTo>
                  <a:pt x="1786213" y="0"/>
                </a:moveTo>
                <a:cubicBezTo>
                  <a:pt x="2772711" y="0"/>
                  <a:pt x="3572426" y="799715"/>
                  <a:pt x="3572426" y="1786213"/>
                </a:cubicBezTo>
                <a:cubicBezTo>
                  <a:pt x="3572426" y="2772711"/>
                  <a:pt x="2772711" y="3572426"/>
                  <a:pt x="1786213" y="3572426"/>
                </a:cubicBezTo>
                <a:cubicBezTo>
                  <a:pt x="799715" y="3572426"/>
                  <a:pt x="0" y="2772711"/>
                  <a:pt x="0" y="1786213"/>
                </a:cubicBezTo>
                <a:cubicBezTo>
                  <a:pt x="0" y="799715"/>
                  <a:pt x="799715" y="0"/>
                  <a:pt x="1786213" y="0"/>
                </a:cubicBezTo>
                <a:close/>
              </a:path>
            </a:pathLst>
          </a:custGeom>
          <a:blipFill dpi="0" rotWithShape="1">
            <a:blip r:embed="rId3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E44CA941-2112-4108-B577-DDB22688A338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513751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7C0B019-1F65-5FF3-EACC-1DBD4333A0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00064" y="557784"/>
            <a:ext cx="5914085" cy="578011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6763DD55-592C-903A-3F9C-A96924CFEA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907302"/>
            <a:ext cx="4361688" cy="1649694"/>
          </a:xfrm>
        </p:spPr>
        <p:txBody>
          <a:bodyPr anchor="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32C4A61-EF2A-C5A5-B150-4448600B39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12648" y="2826137"/>
            <a:ext cx="4361688" cy="3434638"/>
          </a:xfrm>
        </p:spPr>
        <p:txBody>
          <a:bodyPr anchor="b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051C0813-C057-2B90-9C5A-3AE995C8973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71625" y="862357"/>
            <a:ext cx="5170964" cy="5170964"/>
          </a:xfrm>
          <a:custGeom>
            <a:avLst/>
            <a:gdLst>
              <a:gd name="connsiteX0" fmla="*/ 2585482 w 5170964"/>
              <a:gd name="connsiteY0" fmla="*/ 0 h 5170964"/>
              <a:gd name="connsiteX1" fmla="*/ 5170964 w 5170964"/>
              <a:gd name="connsiteY1" fmla="*/ 2585482 h 5170964"/>
              <a:gd name="connsiteX2" fmla="*/ 2585482 w 5170964"/>
              <a:gd name="connsiteY2" fmla="*/ 5170964 h 5170964"/>
              <a:gd name="connsiteX3" fmla="*/ 0 w 5170964"/>
              <a:gd name="connsiteY3" fmla="*/ 2585482 h 5170964"/>
              <a:gd name="connsiteX4" fmla="*/ 2585482 w 5170964"/>
              <a:gd name="connsiteY4" fmla="*/ 0 h 5170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70964" h="5170964">
                <a:moveTo>
                  <a:pt x="2585482" y="0"/>
                </a:moveTo>
                <a:cubicBezTo>
                  <a:pt x="4013405" y="0"/>
                  <a:pt x="5170964" y="1157560"/>
                  <a:pt x="5170964" y="2585482"/>
                </a:cubicBezTo>
                <a:cubicBezTo>
                  <a:pt x="5170964" y="4013405"/>
                  <a:pt x="4013405" y="5170964"/>
                  <a:pt x="2585482" y="5170964"/>
                </a:cubicBezTo>
                <a:cubicBezTo>
                  <a:pt x="1157560" y="5170964"/>
                  <a:pt x="0" y="4013405"/>
                  <a:pt x="0" y="2585482"/>
                </a:cubicBezTo>
                <a:cubicBezTo>
                  <a:pt x="0" y="1157560"/>
                  <a:pt x="1157560" y="0"/>
                  <a:pt x="2585482" y="0"/>
                </a:cubicBezTo>
                <a:close/>
              </a:path>
            </a:pathLst>
          </a:custGeom>
          <a:blipFill dpi="0" rotWithShape="1">
            <a:blip r:embed="rId3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0B235E-39C7-4C78-20EF-DB48ECD9CB9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7D3302DA-6AFE-4F11-B5FB-C17B82EA8578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DC75DA-9A78-9AB9-7171-95A08CC51C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FE1A03-DCCB-53C7-DBFE-2AD55C9059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211284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umber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4967907A-96CA-89D9-9FD8-C85BFFEAF6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0316" y="4421770"/>
            <a:ext cx="10499656" cy="1528927"/>
          </a:xfrm>
        </p:spPr>
        <p:txBody>
          <a:bodyPr>
            <a:normAutofit/>
          </a:bodyPr>
          <a:lstStyle>
            <a:lvl1pPr algn="l">
              <a:lnSpc>
                <a:spcPct val="110000"/>
              </a:lnSpc>
              <a:defRPr sz="2000" b="0" cap="none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6">
            <a:extLst>
              <a:ext uri="{FF2B5EF4-FFF2-40B4-BE49-F238E27FC236}">
                <a16:creationId xmlns:a16="http://schemas.microsoft.com/office/drawing/2014/main" id="{824A94E6-CFC2-45CB-1F4E-C00A6DA2F70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66336" y="1330310"/>
            <a:ext cx="10499656" cy="3273331"/>
          </a:xfrm>
        </p:spPr>
        <p:txBody>
          <a:bodyPr anchor="b">
            <a:normAutofit/>
          </a:bodyPr>
          <a:lstStyle>
            <a:lvl1pPr marL="0" indent="0" algn="l">
              <a:lnSpc>
                <a:spcPct val="90000"/>
              </a:lnSpc>
              <a:buNone/>
              <a:defRPr sz="210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##%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A591E5F-EDEF-7D02-30E6-B960B5E4590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C3619648-D57F-48C1-8026-D656192BFCE5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394E47C-0C77-0005-1755-14F7739DF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0528A9-0729-B0FB-328C-3C96994AAB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A1F52FC-EB68-58F2-85B1-6235B55362A9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838775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umber Lar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56306E-B77F-CE22-FA8C-F08F17B5E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7440" y="4809744"/>
            <a:ext cx="7525512" cy="1545336"/>
          </a:xfrm>
        </p:spPr>
        <p:txBody>
          <a:bodyPr>
            <a:normAutofit/>
          </a:bodyPr>
          <a:lstStyle>
            <a:lvl1pPr algn="ctr">
              <a:lnSpc>
                <a:spcPct val="110000"/>
              </a:lnSpc>
              <a:defRPr sz="2800" b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418DF0B-1F85-2BB3-D241-A3A14BF72908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22960" y="804120"/>
            <a:ext cx="10543032" cy="4206240"/>
          </a:xfrm>
        </p:spPr>
        <p:txBody>
          <a:bodyPr anchor="b">
            <a:normAutofit/>
          </a:bodyPr>
          <a:lstStyle>
            <a:lvl1pPr marL="0" indent="0" algn="ctr">
              <a:lnSpc>
                <a:spcPct val="90000"/>
              </a:lnSpc>
              <a:buNone/>
              <a:defRPr sz="232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##%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A591E5F-EDEF-7D02-30E6-B960B5E4590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D7688EBA-E81D-4EC6-8C2B-03A401A980DE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394E47C-0C77-0005-1755-14F7739DF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0528A9-0729-B0FB-328C-3C96994AAB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ACAAB8A-DD1F-F240-8651-22FAC159B426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76681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with Pictur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59537" y="905256"/>
            <a:ext cx="4206240" cy="3739896"/>
          </a:xfrm>
        </p:spPr>
        <p:txBody>
          <a:bodyPr anchor="t">
            <a:normAutofit/>
          </a:bodyPr>
          <a:lstStyle>
            <a:lvl1pPr algn="l">
              <a:defRPr sz="5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59536" y="4873752"/>
            <a:ext cx="4206240" cy="1380744"/>
          </a:xfrm>
        </p:spPr>
        <p:txBody>
          <a:bodyPr anchor="b"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77B7186-FB14-CA62-FE96-5476125CC1B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596128" y="333756"/>
            <a:ext cx="6237732" cy="6190488"/>
          </a:xfrm>
          <a:custGeom>
            <a:avLst/>
            <a:gdLst>
              <a:gd name="connsiteX0" fmla="*/ 0 w 6237732"/>
              <a:gd name="connsiteY0" fmla="*/ 0 h 6190488"/>
              <a:gd name="connsiteX1" fmla="*/ 6051089 w 6237732"/>
              <a:gd name="connsiteY1" fmla="*/ 0 h 6190488"/>
              <a:gd name="connsiteX2" fmla="*/ 6237732 w 6237732"/>
              <a:gd name="connsiteY2" fmla="*/ 186643 h 6190488"/>
              <a:gd name="connsiteX3" fmla="*/ 6237732 w 6237732"/>
              <a:gd name="connsiteY3" fmla="*/ 6003845 h 6190488"/>
              <a:gd name="connsiteX4" fmla="*/ 6051089 w 6237732"/>
              <a:gd name="connsiteY4" fmla="*/ 6190488 h 6190488"/>
              <a:gd name="connsiteX5" fmla="*/ 0 w 6237732"/>
              <a:gd name="connsiteY5" fmla="*/ 6190488 h 619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37732" h="6190488">
                <a:moveTo>
                  <a:pt x="0" y="0"/>
                </a:moveTo>
                <a:lnTo>
                  <a:pt x="6051089" y="0"/>
                </a:lnTo>
                <a:cubicBezTo>
                  <a:pt x="6154169" y="0"/>
                  <a:pt x="6237732" y="83563"/>
                  <a:pt x="6237732" y="186643"/>
                </a:cubicBezTo>
                <a:lnTo>
                  <a:pt x="6237732" y="6003845"/>
                </a:lnTo>
                <a:cubicBezTo>
                  <a:pt x="6237732" y="6106925"/>
                  <a:pt x="6154169" y="6190488"/>
                  <a:pt x="6051089" y="6190488"/>
                </a:cubicBezTo>
                <a:lnTo>
                  <a:pt x="0" y="6190488"/>
                </a:lnTo>
                <a:close/>
              </a:path>
            </a:pathLst>
          </a:custGeom>
          <a:blipFill dpi="0" rotWithShape="1"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991F941-2D53-CC10-7947-62237A245FE0}"/>
              </a:ext>
            </a:extLst>
          </p:cNvPr>
          <p:cNvSpPr>
            <a:spLocks noGrp="1"/>
          </p:cNvSpPr>
          <p:nvPr>
            <p:ph type="dt" sz="half" idx="14"/>
          </p:nvPr>
        </p:nvSpPr>
        <p:spPr>
          <a:xfrm>
            <a:off x="347133" y="6529916"/>
            <a:ext cx="1951777" cy="328084"/>
          </a:xfrm>
          <a:prstGeom prst="rect">
            <a:avLst/>
          </a:prstGeom>
        </p:spPr>
        <p:txBody>
          <a:bodyPr/>
          <a:lstStyle/>
          <a:p>
            <a:fld id="{B4AA5E08-0B46-4D4C-9A1D-1895CC169C50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A6E6A4C-6C55-068A-43AA-78DB4D1D643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1880928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1A2CCFF-14A7-08A8-4465-732CD892872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4636569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27AE6C76-D3EE-C74F-F49E-97F6141F5D15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60663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umber Large 3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56306E-B77F-CE22-FA8C-F08F17B5E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7440" y="4421770"/>
            <a:ext cx="7525512" cy="1933310"/>
          </a:xfrm>
        </p:spPr>
        <p:txBody>
          <a:bodyPr>
            <a:normAutofit/>
          </a:bodyPr>
          <a:lstStyle>
            <a:lvl1pPr algn="ctr">
              <a:lnSpc>
                <a:spcPct val="110000"/>
              </a:lnSpc>
              <a:defRPr sz="2000" b="0" cap="none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418DF0B-1F85-2BB3-D241-A3A14BF72908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22960" y="1353387"/>
            <a:ext cx="10543032" cy="3273331"/>
          </a:xfrm>
        </p:spPr>
        <p:txBody>
          <a:bodyPr anchor="b">
            <a:normAutofit/>
          </a:bodyPr>
          <a:lstStyle>
            <a:lvl1pPr marL="0" indent="0" algn="ctr">
              <a:lnSpc>
                <a:spcPct val="90000"/>
              </a:lnSpc>
              <a:buNone/>
              <a:defRPr sz="210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##%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A591E5F-EDEF-7D02-30E6-B960B5E4590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175A1B29-DFBD-4673-8328-3ED6619AAB50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394E47C-0C77-0005-1755-14F7739DF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0528A9-0729-B0FB-328C-3C96994AAB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42EF41C-4509-4150-C0F1-83BB756ACF5F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72452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221EB5-8556-FBD7-00D5-D69AC8E7E7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-1133856"/>
            <a:ext cx="10652760" cy="113385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E4E45FF-53F3-89B1-B969-C440DC819EF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1463662" y="561268"/>
            <a:ext cx="9264676" cy="5735465"/>
          </a:xfrm>
        </p:spPr>
        <p:txBody>
          <a:bodyPr anchor="ctr">
            <a:noAutofit/>
          </a:bodyPr>
          <a:lstStyle>
            <a:lvl1pPr marL="0" indent="0" algn="ctr">
              <a:lnSpc>
                <a:spcPct val="80000"/>
              </a:lnSpc>
              <a:buNone/>
              <a:defRPr lang="en-US" sz="6600" b="0" kern="1200" cap="all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228600" indent="0" algn="ctr">
              <a:lnSpc>
                <a:spcPct val="80000"/>
              </a:lnSpc>
              <a:buNone/>
              <a:defRPr lang="en-US" sz="6600" b="0" kern="1200" cap="all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457200" indent="0" algn="ctr">
              <a:lnSpc>
                <a:spcPct val="80000"/>
              </a:lnSpc>
              <a:buNone/>
              <a:defRPr lang="en-US" sz="6600" b="0" kern="1200" cap="all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685800" indent="0" algn="ctr">
              <a:lnSpc>
                <a:spcPct val="100000"/>
              </a:lnSpc>
              <a:buNone/>
              <a:defRPr lang="en-US" sz="8000" b="1" kern="1200" cap="all" baseline="0" dirty="0">
                <a:solidFill>
                  <a:schemeClr val="tx1"/>
                </a:solidFill>
                <a:latin typeface="Playfair Display Black" pitchFamily="2" charset="0"/>
                <a:ea typeface="+mj-ea"/>
                <a:cs typeface="+mj-cs"/>
              </a:defRPr>
            </a:lvl4pPr>
            <a:lvl5pPr marL="914400" indent="0" algn="ctr">
              <a:lnSpc>
                <a:spcPct val="100000"/>
              </a:lnSpc>
              <a:buNone/>
              <a:defRPr lang="en-US" sz="8000" b="1" kern="1200" cap="all" baseline="0" dirty="0">
                <a:solidFill>
                  <a:schemeClr val="tx1"/>
                </a:solidFill>
                <a:latin typeface="Playfair Display Black" pitchFamily="2" charset="0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Click to add Statement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7F688C7-1128-9027-65E4-A17BBE7DDD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E7C9592F-4A0D-4D12-B47E-4A7D843B26AD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D56E87B-2252-4382-E6E7-15A81BCC80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C1C6A68-1AC4-7B10-CD66-D67327434E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44775AE-F67F-CB44-1D87-AB4D287818A5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47648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tem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221EB5-8556-FBD7-00D5-D69AC8E7E7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-1133856"/>
            <a:ext cx="10652760" cy="113385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E4E45FF-53F3-89B1-B969-C440DC819EF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12648" y="1929384"/>
            <a:ext cx="8266176" cy="4142232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5000" b="1"/>
            </a:lvl1pPr>
            <a:lvl2pPr marL="228600" indent="0">
              <a:lnSpc>
                <a:spcPct val="100000"/>
              </a:lnSpc>
              <a:buNone/>
              <a:defRPr sz="4400" b="1"/>
            </a:lvl2pPr>
            <a:lvl3pPr marL="457200" indent="0">
              <a:lnSpc>
                <a:spcPct val="100000"/>
              </a:lnSpc>
              <a:buNone/>
              <a:defRPr sz="4000" b="1"/>
            </a:lvl3pPr>
            <a:lvl4pPr marL="685800" indent="0">
              <a:lnSpc>
                <a:spcPct val="100000"/>
              </a:lnSpc>
              <a:buNone/>
              <a:defRPr sz="3600" b="1"/>
            </a:lvl4pPr>
            <a:lvl5pPr marL="914400" indent="0">
              <a:lnSpc>
                <a:spcPct val="100000"/>
              </a:lnSpc>
              <a:buNone/>
              <a:defRPr sz="3200" b="1"/>
            </a:lvl5pPr>
          </a:lstStyle>
          <a:p>
            <a:pPr lvl="0"/>
            <a:r>
              <a:rPr lang="en-US" dirty="0"/>
              <a:t>Click to add Statement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7F688C7-1128-9027-65E4-A17BBE7DDD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290F78A7-ED9B-4802-8C3B-8810C7632A95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D56E87B-2252-4382-E6E7-15A81BCC80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C1C6A68-1AC4-7B10-CD66-D67327434E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34D2A7D-7433-3BD7-B540-CAF81289672C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836924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temen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221EB5-8556-FBD7-00D5-D69AC8E7E7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-1133856"/>
            <a:ext cx="10652760" cy="113385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E4E45FF-53F3-89B1-B969-C440DC819EF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12648" y="548640"/>
            <a:ext cx="8266176" cy="5605272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5000" b="1"/>
            </a:lvl1pPr>
            <a:lvl2pPr marL="228600" indent="0">
              <a:lnSpc>
                <a:spcPct val="100000"/>
              </a:lnSpc>
              <a:buNone/>
              <a:defRPr sz="4400" b="1"/>
            </a:lvl2pPr>
            <a:lvl3pPr marL="457200" indent="0">
              <a:lnSpc>
                <a:spcPct val="100000"/>
              </a:lnSpc>
              <a:buNone/>
              <a:defRPr sz="4000" b="1"/>
            </a:lvl3pPr>
            <a:lvl4pPr marL="685800" indent="0">
              <a:lnSpc>
                <a:spcPct val="100000"/>
              </a:lnSpc>
              <a:buNone/>
              <a:defRPr sz="3600" b="1"/>
            </a:lvl4pPr>
            <a:lvl5pPr marL="914400" indent="0">
              <a:lnSpc>
                <a:spcPct val="100000"/>
              </a:lnSpc>
              <a:buNone/>
              <a:defRPr sz="3200" b="1"/>
            </a:lvl5pPr>
          </a:lstStyle>
          <a:p>
            <a:pPr lvl="0"/>
            <a:r>
              <a:rPr lang="en-US" dirty="0"/>
              <a:t>Click to add Statement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7F688C7-1128-9027-65E4-A17BBE7DDD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24F266F9-F826-45A4-93B2-4F421185E715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D56E87B-2252-4382-E6E7-15A81BCC80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C1C6A68-1AC4-7B10-CD66-D67327434E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F6FAFB8-6136-DD3A-86C3-855ED940D6F6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296817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urple circle with black background&#10;&#10;AI-generated content may be incorrect.">
            <a:extLst>
              <a:ext uri="{FF2B5EF4-FFF2-40B4-BE49-F238E27FC236}">
                <a16:creationId xmlns:a16="http://schemas.microsoft.com/office/drawing/2014/main" id="{34321655-180C-E5FF-5EBA-CB7C8C9005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67"/>
          <a:stretch/>
        </p:blipFill>
        <p:spPr>
          <a:xfrm>
            <a:off x="492638" y="0"/>
            <a:ext cx="4471248" cy="4191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212FA0A-1F7B-DD41-ECED-02B60BC46B1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0322" y="5137616"/>
            <a:ext cx="8054173" cy="466344"/>
          </a:xfrm>
        </p:spPr>
        <p:txBody>
          <a:bodyPr anchor="ctr">
            <a:normAutofit/>
          </a:bodyPr>
          <a:lstStyle>
            <a:lvl1pPr>
              <a:lnSpc>
                <a:spcPct val="120000"/>
              </a:lnSpc>
              <a:defRPr sz="1800" cap="none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Quote Author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14BE2EA-8E1E-E2DA-5CCF-46908B013BF2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1393371" y="1188720"/>
            <a:ext cx="8593017" cy="2174966"/>
          </a:xfrm>
        </p:spPr>
        <p:txBody>
          <a:bodyPr anchor="b">
            <a:normAutofit/>
          </a:bodyPr>
          <a:lstStyle>
            <a:lvl1pPr marL="0" indent="-457200" defTabSz="914400">
              <a:lnSpc>
                <a:spcPct val="80000"/>
              </a:lnSpc>
              <a:spcBef>
                <a:spcPts val="0"/>
              </a:spcBef>
              <a:buNone/>
              <a:defRPr sz="4500" cap="all" baseline="0">
                <a:latin typeface="+mj-lt"/>
              </a:defRPr>
            </a:lvl1pPr>
          </a:lstStyle>
          <a:p>
            <a:pPr lvl="0"/>
            <a:r>
              <a:rPr lang="en-US" dirty="0"/>
              <a:t>Click to add Quote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44C372-F7FA-5AA5-92C1-CF476A26623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DB6CF73C-93E7-489E-AE2B-E246A7DB6D93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3912E3-7555-EAAB-BE83-59ED3B5C9E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EAECF6-9F03-4C12-4BD4-4E8AE63A4F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659926F-2327-8B2D-085E-499F8F38779A}"/>
              </a:ext>
            </a:extLst>
          </p:cNvPr>
          <p:cNvCxnSpPr/>
          <p:nvPr/>
        </p:nvCxnSpPr>
        <p:spPr>
          <a:xfrm>
            <a:off x="1551214" y="3477986"/>
            <a:ext cx="0" cy="199208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8997730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12FA0A-1F7B-DD41-ECED-02B60BC46B1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677009" y="5349240"/>
            <a:ext cx="9043416" cy="466344"/>
          </a:xfrm>
        </p:spPr>
        <p:txBody>
          <a:bodyPr anchor="ctr">
            <a:normAutofit/>
          </a:bodyPr>
          <a:lstStyle>
            <a:lvl1pPr>
              <a:lnSpc>
                <a:spcPct val="120000"/>
              </a:lnSpc>
              <a:defRPr sz="22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Quote Author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14BE2EA-8E1E-E2DA-5CCF-46908B013BF2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1499616" y="1344168"/>
            <a:ext cx="9198864" cy="3291840"/>
          </a:xfrm>
        </p:spPr>
        <p:txBody>
          <a:bodyPr anchor="ctr">
            <a:normAutofit/>
          </a:bodyPr>
          <a:lstStyle>
            <a:lvl1pPr marL="164592" indent="-164592">
              <a:lnSpc>
                <a:spcPct val="80000"/>
              </a:lnSpc>
              <a:spcBef>
                <a:spcPts val="0"/>
              </a:spcBef>
              <a:buNone/>
              <a:defRPr sz="4000" cap="all" baseline="0">
                <a:latin typeface="+mj-lt"/>
              </a:defRPr>
            </a:lvl1pPr>
          </a:lstStyle>
          <a:p>
            <a:pPr lvl="0"/>
            <a:r>
              <a:rPr lang="en-US" dirty="0"/>
              <a:t>Click to add Quote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44C372-F7FA-5AA5-92C1-CF476A26623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A15AF2BE-7E3A-4323-8AD1-6D4FF44FD8E1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3912E3-7555-EAAB-BE83-59ED3B5C9E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EAECF6-9F03-4C12-4BD4-4E8AE63A4F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F5A24BE-62EC-1D31-CC8C-91D6C09F8228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89711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12FA0A-1F7B-DD41-ECED-02B60BC46B1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90041" y="5669280"/>
            <a:ext cx="8805672" cy="466344"/>
          </a:xfrm>
        </p:spPr>
        <p:txBody>
          <a:bodyPr anchor="ctr">
            <a:normAutofit/>
          </a:bodyPr>
          <a:lstStyle>
            <a:lvl1pPr>
              <a:lnSpc>
                <a:spcPct val="120000"/>
              </a:lnSpc>
              <a:defRPr sz="22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Quote Author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14BE2EA-8E1E-E2DA-5CCF-46908B013BF2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12648" y="1097280"/>
            <a:ext cx="8961120" cy="3474720"/>
          </a:xfrm>
        </p:spPr>
        <p:txBody>
          <a:bodyPr anchor="ctr">
            <a:normAutofit/>
          </a:bodyPr>
          <a:lstStyle>
            <a:lvl1pPr marL="164592" indent="-164592">
              <a:lnSpc>
                <a:spcPct val="80000"/>
              </a:lnSpc>
              <a:spcBef>
                <a:spcPts val="0"/>
              </a:spcBef>
              <a:buNone/>
              <a:defRPr sz="4200" cap="all" baseline="0">
                <a:latin typeface="+mj-lt"/>
              </a:defRPr>
            </a:lvl1pPr>
          </a:lstStyle>
          <a:p>
            <a:pPr lvl="0"/>
            <a:r>
              <a:rPr lang="en-US" dirty="0"/>
              <a:t>Click to add Quote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44C372-F7FA-5AA5-92C1-CF476A26623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CB8FD7DB-FD7D-41C7-A7D0-5BAC7B3F1054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3912E3-7555-EAAB-BE83-59ED3B5C9E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EAECF6-9F03-4C12-4BD4-4E8AE63A4F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CC92CDB-3DCC-F547-8EEC-BE14157A4259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318233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9F63BBBA-62F7-DBEC-F9CF-7226CF2229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0893" y="907303"/>
            <a:ext cx="10465073" cy="113225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10">
            <a:extLst>
              <a:ext uri="{FF2B5EF4-FFF2-40B4-BE49-F238E27FC236}">
                <a16:creationId xmlns:a16="http://schemas.microsoft.com/office/drawing/2014/main" id="{70C6923B-FF9D-B437-5588-878AF0F8A07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60892" y="2268121"/>
            <a:ext cx="5040809" cy="398028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32312870-557C-564C-3520-F00CB9BF524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85157" y="2268121"/>
            <a:ext cx="5040809" cy="398028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7586B0B4-0F2D-499F-B46F-F681523A05A0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B15031E-7D6B-5DB2-0949-3226C3A6B5E9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690834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994C7CB3-8309-EE97-00D8-73D90094F0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0893" y="907303"/>
            <a:ext cx="10465073" cy="113225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CD26D4-290A-F0ED-7D62-41EDA6FEC2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60893" y="2268121"/>
            <a:ext cx="5040808" cy="559834"/>
          </a:xfrm>
        </p:spPr>
        <p:txBody>
          <a:bodyPr anchor="b">
            <a:normAutofit/>
          </a:bodyPr>
          <a:lstStyle>
            <a:lvl1pPr marL="0" indent="0">
              <a:lnSpc>
                <a:spcPct val="90000"/>
              </a:lnSpc>
              <a:buNone/>
              <a:defRPr sz="20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8CF4B8FC-8114-F896-19E9-61BFDBF1E798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285158" y="2268121"/>
            <a:ext cx="5040808" cy="559834"/>
          </a:xfrm>
        </p:spPr>
        <p:txBody>
          <a:bodyPr anchor="b">
            <a:normAutofit/>
          </a:bodyPr>
          <a:lstStyle>
            <a:lvl1pPr marL="0" indent="0">
              <a:lnSpc>
                <a:spcPct val="90000"/>
              </a:lnSpc>
              <a:buNone/>
              <a:defRPr sz="20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86E5640-DE07-46FE-2EFB-FCD8C5238DC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60892" y="2969987"/>
            <a:ext cx="5040809" cy="32784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BA05586D-8745-CB79-26DE-BB05CF6BF80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85157" y="2969987"/>
            <a:ext cx="5040809" cy="32784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E3B3581-658A-8487-F9CB-E79F2BFF27E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01266551-E982-43FB-8EB6-73FB0E4FDF12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49D76D8-9033-26CF-BF4C-AECCC685C1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02A06B8-CC1D-542F-D8EB-7625046B91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E69FD757-76AB-74D2-BF21-512AF236806B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54312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37CF8608-BD7F-FDF6-C9FE-359BAFBCC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0893" y="907303"/>
            <a:ext cx="10465073" cy="113225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89E8268-7232-2944-F1BD-399F9419B5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6F57FA73-4BE2-4237-90E8-28123CE1B9FA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B968DDD-323F-89A1-84E3-DDBA626D9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FBDC76-671D-1671-DCE2-D5658BD40E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44ABFCC-D627-9493-2426-A6E5682EEBD4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78191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urple circle with black background&#10;&#10;AI-generated content may be incorrect.">
            <a:extLst>
              <a:ext uri="{FF2B5EF4-FFF2-40B4-BE49-F238E27FC236}">
                <a16:creationId xmlns:a16="http://schemas.microsoft.com/office/drawing/2014/main" id="{703F4AEB-E597-882F-3A69-A923B8DED4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57"/>
          <a:stretch/>
        </p:blipFill>
        <p:spPr>
          <a:xfrm>
            <a:off x="398705" y="0"/>
            <a:ext cx="5697291" cy="502177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1208" y="548642"/>
            <a:ext cx="7478991" cy="3635797"/>
          </a:xfrm>
        </p:spPr>
        <p:txBody>
          <a:bodyPr anchor="b">
            <a:normAutofit/>
          </a:bodyPr>
          <a:lstStyle>
            <a:lvl1pPr algn="l">
              <a:defRPr sz="7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79017" y="4349578"/>
            <a:ext cx="6821182" cy="1384726"/>
          </a:xfrm>
        </p:spPr>
        <p:txBody>
          <a:bodyPr anchor="b">
            <a:normAutofit/>
          </a:bodyPr>
          <a:lstStyle>
            <a:lvl1pPr marL="0" indent="0" algn="l">
              <a:buNone/>
              <a:defRPr sz="2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804512D9-A095-4355-9551-356CB2C0D09E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C5621C6-56CB-3166-B017-50A927415F64}"/>
              </a:ext>
            </a:extLst>
          </p:cNvPr>
          <p:cNvCxnSpPr>
            <a:cxnSpLocks/>
          </p:cNvCxnSpPr>
          <p:nvPr/>
        </p:nvCxnSpPr>
        <p:spPr>
          <a:xfrm>
            <a:off x="637839" y="4236969"/>
            <a:ext cx="0" cy="138472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39727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9BC4D82-0182-501C-9231-46767680476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68BA1E88-22B3-4091-902C-19D6AD2267FE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0EAA6C9-A7F3-19F1-D17C-A1D83FAF55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EBB816-1B94-116F-92D4-6043AE9E0C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694126D0-8C62-BE14-DAD7-1281C05B8DCA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606931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50C37F-77BE-E128-4248-D001C39E7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53616"/>
            <a:ext cx="3595634" cy="1757505"/>
          </a:xfrm>
        </p:spPr>
        <p:txBody>
          <a:bodyPr anchor="t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C0EEBFB-2026-6A35-33ED-F008376B67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12648" y="2311121"/>
            <a:ext cx="3595634" cy="3993263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3B20A8-A604-C977-02C0-083BA86634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4708" y="553615"/>
            <a:ext cx="6440258" cy="5755109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F05638-7A56-469A-825A-1DFA600254C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82EFC53A-E163-43E4-9309-C62B24E59229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85A215-184B-2105-0279-ED02F64458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C7CA46-892B-253A-3A28-7414E17B83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875964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clus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9536" y="1847088"/>
            <a:ext cx="7342307" cy="1133856"/>
          </a:xfrm>
        </p:spPr>
        <p:txBody>
          <a:bodyPr anchor="b">
            <a:noAutofit/>
          </a:bodyPr>
          <a:lstStyle>
            <a:lvl1pPr>
              <a:defRPr sz="60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7E1FCC9-2D1D-9C6B-8C9A-E3D0A77DBEF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59536" y="3594099"/>
            <a:ext cx="10472928" cy="2743200"/>
          </a:xfrm>
        </p:spPr>
        <p:txBody>
          <a:bodyPr/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F57D2C4C-3CEB-4A3F-A850-2A701BAB5B4F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60F630EC-9C35-9636-5C2F-9B305B2CCE3F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38479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clusion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urple circle with black background&#10;&#10;AI-generated content may be incorrect.">
            <a:extLst>
              <a:ext uri="{FF2B5EF4-FFF2-40B4-BE49-F238E27FC236}">
                <a16:creationId xmlns:a16="http://schemas.microsoft.com/office/drawing/2014/main" id="{515E74ED-2A6E-80D7-2247-FD12F26125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100"/>
          <a:stretch/>
        </p:blipFill>
        <p:spPr>
          <a:xfrm>
            <a:off x="462641" y="0"/>
            <a:ext cx="8989429" cy="475542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30857" y="3603170"/>
            <a:ext cx="7014009" cy="1507672"/>
          </a:xfrm>
        </p:spPr>
        <p:txBody>
          <a:bodyPr anchor="b">
            <a:noAutofit/>
          </a:bodyPr>
          <a:lstStyle>
            <a:lvl1pPr>
              <a:defRPr sz="45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53FFEDA-E57B-DF13-2394-A1514E15F85A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484133" y="5480958"/>
            <a:ext cx="6360733" cy="744158"/>
          </a:xfrm>
        </p:spPr>
        <p:txBody>
          <a:bodyPr anchor="b">
            <a:noAutofit/>
          </a:bodyPr>
          <a:lstStyle>
            <a:lvl1pPr marL="0" indent="0">
              <a:lnSpc>
                <a:spcPct val="110000"/>
              </a:lnSpc>
              <a:buNone/>
              <a:defRPr sz="1800"/>
            </a:lvl1pPr>
            <a:lvl2pPr marL="228600" indent="0">
              <a:lnSpc>
                <a:spcPct val="110000"/>
              </a:lnSpc>
              <a:buNone/>
              <a:defRPr sz="1600"/>
            </a:lvl2pPr>
            <a:lvl3pPr marL="457200" indent="0">
              <a:buNone/>
              <a:defRPr sz="1400"/>
            </a:lvl3pPr>
            <a:lvl4pPr marL="685800" indent="0">
              <a:buNone/>
              <a:defRPr sz="1200"/>
            </a:lvl4pPr>
            <a:lvl5pPr marL="914400" indent="0">
              <a:buNone/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1ABC5762-7F5E-4C8D-B27D-8990A68BB18F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B055BD5-F132-7EB0-787E-04988310DC8B}"/>
              </a:ext>
            </a:extLst>
          </p:cNvPr>
          <p:cNvCxnSpPr>
            <a:cxnSpLocks/>
          </p:cNvCxnSpPr>
          <p:nvPr/>
        </p:nvCxnSpPr>
        <p:spPr>
          <a:xfrm>
            <a:off x="4985657" y="5238749"/>
            <a:ext cx="0" cy="882741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219632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urple circle with black background&#10;&#10;AI-generated content may be incorrect.">
            <a:extLst>
              <a:ext uri="{FF2B5EF4-FFF2-40B4-BE49-F238E27FC236}">
                <a16:creationId xmlns:a16="http://schemas.microsoft.com/office/drawing/2014/main" id="{02AE2374-EA36-E826-C9F3-73CD3978F4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68" b="47295"/>
          <a:stretch/>
        </p:blipFill>
        <p:spPr>
          <a:xfrm>
            <a:off x="3701142" y="2068286"/>
            <a:ext cx="8490855" cy="478971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8008" y="854239"/>
            <a:ext cx="7876287" cy="3592629"/>
          </a:xfrm>
        </p:spPr>
        <p:txBody>
          <a:bodyPr anchor="b">
            <a:normAutofit/>
          </a:bodyPr>
          <a:lstStyle>
            <a:lvl1pPr algn="l"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80323" y="4617138"/>
            <a:ext cx="6853511" cy="1014984"/>
          </a:xfrm>
        </p:spPr>
        <p:txBody>
          <a:bodyPr anchor="b"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AED07DE6-50D5-4B21-9405-DD62C0D4DC65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E2B0C21-F380-74EA-96A8-0858FD0075A4}"/>
              </a:ext>
            </a:extLst>
          </p:cNvPr>
          <p:cNvCxnSpPr>
            <a:cxnSpLocks/>
          </p:cNvCxnSpPr>
          <p:nvPr/>
        </p:nvCxnSpPr>
        <p:spPr>
          <a:xfrm>
            <a:off x="755780" y="4492300"/>
            <a:ext cx="0" cy="112939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621242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6717639-19C5-F877-6AAE-FF488C7936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72615" y="905615"/>
            <a:ext cx="5046770" cy="504677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53888" y="1427162"/>
            <a:ext cx="9484224" cy="2621154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01923" y="4148507"/>
            <a:ext cx="7588155" cy="1414091"/>
          </a:xfrm>
        </p:spPr>
        <p:txBody>
          <a:bodyPr>
            <a:normAutofit/>
          </a:bodyPr>
          <a:lstStyle>
            <a:lvl1pPr marL="0" indent="0" algn="ctr">
              <a:buNone/>
              <a:defRPr sz="2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C8E66873-82AB-4D6B-96C7-8222581A9F4D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75364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D7D4B28D-BD47-8092-F202-DCD18D1BAE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14425" y="1198517"/>
            <a:ext cx="4438650" cy="443865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DD4D61D-AA1D-D414-2D63-F3B4B0760D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708" y="2801929"/>
            <a:ext cx="8686801" cy="2565902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66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D1B0EE02-7A0B-46A0-5F6E-CFBC94BDF56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346090" y="1726269"/>
            <a:ext cx="3024899" cy="547908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228600" indent="0">
              <a:buNone/>
              <a:defRPr sz="1400"/>
            </a:lvl2pPr>
            <a:lvl3pPr marL="457200" indent="0">
              <a:buNone/>
              <a:defRPr sz="1200"/>
            </a:lvl3pPr>
            <a:lvl4pPr marL="685800" indent="0">
              <a:buNone/>
              <a:defRPr sz="1100"/>
            </a:lvl4pPr>
            <a:lvl5pPr marL="914400" indent="0">
              <a:buNone/>
              <a:defRPr sz="10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667AE0A-CAE3-D199-2942-E05831D340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BE4564F8-E916-4EFF-887D-D1E1BBF6454B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DFBF0A-E355-74AD-4A6E-8FD2BD7A6C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971D965-1C87-6430-A8A7-B6EB43D86F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7236231-7728-F430-19B7-A4956EAFC196}"/>
              </a:ext>
            </a:extLst>
          </p:cNvPr>
          <p:cNvCxnSpPr/>
          <p:nvPr/>
        </p:nvCxnSpPr>
        <p:spPr>
          <a:xfrm>
            <a:off x="1450428" y="2522483"/>
            <a:ext cx="0" cy="262495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28760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urple circle with black background&#10;&#10;AI-generated content may be incorrect.">
            <a:extLst>
              <a:ext uri="{FF2B5EF4-FFF2-40B4-BE49-F238E27FC236}">
                <a16:creationId xmlns:a16="http://schemas.microsoft.com/office/drawing/2014/main" id="{9ECA965F-086A-7B72-BC9F-EA4CF32BCA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502"/>
          <a:stretch/>
        </p:blipFill>
        <p:spPr>
          <a:xfrm>
            <a:off x="421566" y="1836225"/>
            <a:ext cx="5674434" cy="502177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50428" y="990601"/>
            <a:ext cx="9145991" cy="3630384"/>
          </a:xfrm>
        </p:spPr>
        <p:txBody>
          <a:bodyPr anchor="b">
            <a:noAutofit/>
          </a:bodyPr>
          <a:lstStyle>
            <a:lvl1pPr algn="l">
              <a:defRPr sz="65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D69ADDC-FB37-4BD0-807F-2EC90205924B}" type="datetime1">
              <a:rPr lang="en-US" smtClean="0"/>
              <a:pPr/>
              <a:t>5/31/2026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86985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75BFB69-9245-EC58-F1DE-FEB625BD33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48640"/>
            <a:ext cx="10653578" cy="11322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16AFD5-5144-C460-0CA4-644BC4A93C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12647" y="1715532"/>
            <a:ext cx="10653579" cy="45938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95753E-AF8A-7E04-8A1A-205B755A02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fld id="{665DFBE8-81F4-46A1-BB38-C49D79C4F68D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E1B7C8-DA74-800B-EE14-A39E9DB32D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C1647D-0DF0-CA1B-F723-EF7B8F508D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4754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7" r:id="rId1"/>
    <p:sldLayoutId id="2147483828" r:id="rId2"/>
    <p:sldLayoutId id="2147483829" r:id="rId3"/>
    <p:sldLayoutId id="2147483830" r:id="rId4"/>
    <p:sldLayoutId id="2147483831" r:id="rId5"/>
    <p:sldLayoutId id="2147483832" r:id="rId6"/>
    <p:sldLayoutId id="2147483833" r:id="rId7"/>
    <p:sldLayoutId id="2147483834" r:id="rId8"/>
    <p:sldLayoutId id="2147483835" r:id="rId9"/>
    <p:sldLayoutId id="2147483836" r:id="rId10"/>
    <p:sldLayoutId id="2147483837" r:id="rId11"/>
    <p:sldLayoutId id="2147483838" r:id="rId12"/>
    <p:sldLayoutId id="2147483839" r:id="rId13"/>
    <p:sldLayoutId id="2147483840" r:id="rId14"/>
    <p:sldLayoutId id="2147483841" r:id="rId15"/>
    <p:sldLayoutId id="2147483842" r:id="rId16"/>
    <p:sldLayoutId id="2147483843" r:id="rId17"/>
    <p:sldLayoutId id="2147483844" r:id="rId18"/>
    <p:sldLayoutId id="2147483845" r:id="rId19"/>
    <p:sldLayoutId id="2147483846" r:id="rId20"/>
    <p:sldLayoutId id="2147483847" r:id="rId21"/>
    <p:sldLayoutId id="2147483848" r:id="rId22"/>
    <p:sldLayoutId id="2147483849" r:id="rId23"/>
    <p:sldLayoutId id="2147483850" r:id="rId24"/>
    <p:sldLayoutId id="2147483851" r:id="rId25"/>
    <p:sldLayoutId id="2147483852" r:id="rId26"/>
    <p:sldLayoutId id="2147483853" r:id="rId27"/>
    <p:sldLayoutId id="2147483854" r:id="rId28"/>
    <p:sldLayoutId id="2147483855" r:id="rId29"/>
    <p:sldLayoutId id="2147483856" r:id="rId30"/>
    <p:sldLayoutId id="2147483857" r:id="rId31"/>
    <p:sldLayoutId id="2147483858" r:id="rId32"/>
    <p:sldLayoutId id="2147483859" r:id="rId33"/>
    <p:sldLayoutId id="2147483860" r:id="rId34"/>
    <p:sldLayoutId id="2147483861" r:id="rId35"/>
    <p:sldLayoutId id="2147483862" r:id="rId36"/>
    <p:sldLayoutId id="2147483877" r:id="rId37"/>
    <p:sldLayoutId id="2147483863" r:id="rId38"/>
    <p:sldLayoutId id="2147483864" r:id="rId39"/>
    <p:sldLayoutId id="2147483865" r:id="rId40"/>
    <p:sldLayoutId id="2147483866" r:id="rId41"/>
    <p:sldLayoutId id="2147483867" r:id="rId42"/>
    <p:sldLayoutId id="2147483868" r:id="rId43"/>
    <p:sldLayoutId id="2147483869" r:id="rId44"/>
    <p:sldLayoutId id="2147483870" r:id="rId45"/>
    <p:sldLayoutId id="2147483871" r:id="rId46"/>
    <p:sldLayoutId id="2147483872" r:id="rId47"/>
    <p:sldLayoutId id="2147483873" r:id="rId48"/>
    <p:sldLayoutId id="2147483874" r:id="rId49"/>
    <p:sldLayoutId id="2147483875" r:id="rId50"/>
    <p:sldLayoutId id="2147483876" r:id="rId51"/>
    <p:sldLayoutId id="2147483878" r:id="rId52"/>
    <p:sldLayoutId id="2147483879" r:id="rId53"/>
  </p:sldLayoutIdLst>
  <p:hf sldNum="0" hdr="0" ft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4500" b="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40000"/>
        </a:lnSpc>
        <a:spcBef>
          <a:spcPts val="10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4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40000"/>
        </a:lnSpc>
        <a:spcBef>
          <a:spcPts val="500"/>
        </a:spcBef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40000"/>
        </a:lnSpc>
        <a:spcBef>
          <a:spcPts val="500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40000"/>
        </a:lnSpc>
        <a:spcBef>
          <a:spcPts val="500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5" orient="horz" pos="2160">
          <p15:clr>
            <a:srgbClr val="F26B43"/>
          </p15:clr>
        </p15:guide>
        <p15:guide id="6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4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2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057989-07E4-B482-9F2A-EBF670F7FA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708" y="2801929"/>
            <a:ext cx="8686801" cy="2565902"/>
          </a:xfrm>
        </p:spPr>
        <p:txBody>
          <a:bodyPr>
            <a:normAutofit/>
          </a:bodyPr>
          <a:lstStyle/>
          <a:p>
            <a:r>
              <a:rPr lang="en-US" dirty="0"/>
              <a:t>Your Future, </a:t>
            </a:r>
            <a:br>
              <a:rPr lang="en-US" dirty="0"/>
            </a:br>
            <a:r>
              <a:rPr lang="en-US" dirty="0"/>
              <a:t>Your Way!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63CF5F8-0028-8636-5006-5D5C52B3277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346090" y="1726269"/>
            <a:ext cx="4523487" cy="973388"/>
          </a:xfrm>
        </p:spPr>
        <p:txBody>
          <a:bodyPr>
            <a:normAutofit/>
          </a:bodyPr>
          <a:lstStyle/>
          <a:p>
            <a:r>
              <a:rPr lang="en-US" dirty="0"/>
              <a:t>Presented by Lauren Speeth, PhD</a:t>
            </a:r>
          </a:p>
        </p:txBody>
      </p:sp>
    </p:spTree>
    <p:extLst>
      <p:ext uri="{BB962C8B-B14F-4D97-AF65-F5344CB8AC3E}">
        <p14:creationId xmlns:p14="http://schemas.microsoft.com/office/powerpoint/2010/main" val="17738313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3CF3CF-95EA-BF80-CB29-D8E2DB0047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ED1225-E3D5-FF4F-1536-704DBF2D6BB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27024" y="907302"/>
            <a:ext cx="5898944" cy="1004625"/>
          </a:xfrm>
        </p:spPr>
        <p:txBody>
          <a:bodyPr/>
          <a:lstStyle/>
          <a:p>
            <a:r>
              <a:rPr lang="en-US" dirty="0"/>
              <a:t>Assignments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3708771-A30C-8548-6B27-701F4B0E70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30344" y="1911928"/>
            <a:ext cx="5795624" cy="4038770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List ten things that give you – personally – staying power.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What are three songs that uplift you.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What are three songs that you would put on a “fierce” playlist to revive you when your spirits really need a boost again?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Remember a time when you overcame an obstacle. </a:t>
            </a:r>
            <a:r>
              <a:rPr lang="en-US"/>
              <a:t>How did that feel?</a:t>
            </a:r>
            <a:endParaRPr lang="en-US" dirty="0"/>
          </a:p>
        </p:txBody>
      </p:sp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E0E589AF-5A1B-4A7C-1A66-F30CE9E38CA9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hotocopy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10" t="2370" r="1680" b="6807"/>
          <a:stretch>
            <a:fillRect/>
          </a:stretch>
        </p:blipFill>
        <p:spPr>
          <a:xfrm flipH="1">
            <a:off x="866033" y="729761"/>
            <a:ext cx="4664310" cy="5398477"/>
          </a:xfrm>
        </p:spPr>
      </p:pic>
    </p:spTree>
    <p:extLst>
      <p:ext uri="{BB962C8B-B14F-4D97-AF65-F5344CB8AC3E}">
        <p14:creationId xmlns:p14="http://schemas.microsoft.com/office/powerpoint/2010/main" val="25434381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1FB56E-1A01-8D29-F217-638F3BEF69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1611" y="565266"/>
            <a:ext cx="6040028" cy="515390"/>
          </a:xfrm>
        </p:spPr>
        <p:txBody>
          <a:bodyPr/>
          <a:lstStyle/>
          <a:p>
            <a:r>
              <a:rPr lang="en-US" dirty="0"/>
              <a:t>Welcome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E9521F-CC42-235E-F804-B826A36205D1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789198" y="2444263"/>
            <a:ext cx="6405789" cy="3936396"/>
          </a:xfrm>
        </p:spPr>
        <p:txBody>
          <a:bodyPr>
            <a:normAutofit lnSpcReduction="10000"/>
          </a:bodyPr>
          <a:lstStyle/>
          <a:p>
            <a:r>
              <a:rPr lang="en-US" sz="2400" dirty="0"/>
              <a:t>Technologist, Educational Media Specialist, Author &amp; Social Entrepreneur</a:t>
            </a:r>
          </a:p>
          <a:p>
            <a:r>
              <a:rPr lang="en-US" sz="2400" dirty="0"/>
              <a:t>PhD in Innovative Urban Leadership   </a:t>
            </a:r>
          </a:p>
          <a:p>
            <a:r>
              <a:rPr lang="en-US" sz="2400" dirty="0"/>
              <a:t>Shared these 7 Principles in Australia, China, India, Jordan, New Zealand, Ukraine, Zambia… </a:t>
            </a:r>
          </a:p>
          <a:p>
            <a:r>
              <a:rPr lang="en-US" sz="2400" dirty="0"/>
              <a:t>Successfully applied them for 20 years </a:t>
            </a:r>
          </a:p>
        </p:txBody>
      </p:sp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7270AD1A-8F9F-BF9D-AE26-986ADE7EF35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00" r="10207"/>
          <a:stretch>
            <a:fillRect/>
          </a:stretch>
        </p:blipFill>
        <p:spPr>
          <a:xfrm>
            <a:off x="7797338" y="565266"/>
            <a:ext cx="3914194" cy="5750346"/>
          </a:xfr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E5A5FA0-63AF-ADF4-59DD-C58A4DEC1C19}"/>
              </a:ext>
            </a:extLst>
          </p:cNvPr>
          <p:cNvSpPr txBox="1"/>
          <p:nvPr/>
        </p:nvSpPr>
        <p:spPr>
          <a:xfrm>
            <a:off x="859537" y="1195752"/>
            <a:ext cx="693780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Hello I’m Lauren Speeth of Elfenworks Productions &amp; Elfenworks Foundation</a:t>
            </a:r>
          </a:p>
        </p:txBody>
      </p:sp>
    </p:spTree>
    <p:extLst>
      <p:ext uri="{BB962C8B-B14F-4D97-AF65-F5344CB8AC3E}">
        <p14:creationId xmlns:p14="http://schemas.microsoft.com/office/powerpoint/2010/main" val="38182345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CC7084-C959-6935-0D99-455326A78F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35369" y="990600"/>
            <a:ext cx="9847386" cy="3630613"/>
          </a:xfrm>
        </p:spPr>
        <p:txBody>
          <a:bodyPr anchor="b"/>
          <a:lstStyle/>
          <a:p>
            <a:pPr algn="ctr"/>
            <a:r>
              <a:rPr lang="en-US" dirty="0"/>
              <a:t>Seven Key Areas   One Per </a:t>
            </a:r>
            <a:r>
              <a:rPr lang="en-US" dirty="0" err="1"/>
              <a:t>SessioN</a:t>
            </a:r>
            <a:r>
              <a:rPr lang="en-US" dirty="0"/>
              <a:t> </a:t>
            </a:r>
            <a:br>
              <a:rPr lang="en-US" sz="5400" i="1" dirty="0">
                <a:solidFill>
                  <a:srgbClr val="7030A0"/>
                </a:solidFill>
              </a:rPr>
            </a:br>
            <a:r>
              <a:rPr lang="en-US" sz="5400" i="1" dirty="0">
                <a:solidFill>
                  <a:srgbClr val="7030A0"/>
                </a:solidFill>
              </a:rPr>
              <a:t>~7: Staying Power~</a:t>
            </a:r>
            <a:br>
              <a:rPr lang="en-US" sz="5400" i="1" dirty="0">
                <a:solidFill>
                  <a:srgbClr val="7030A0"/>
                </a:solidFill>
              </a:rPr>
            </a:br>
            <a:r>
              <a:rPr lang="en-US" sz="4400" i="1" dirty="0">
                <a:solidFill>
                  <a:srgbClr val="7030A0"/>
                </a:solidFill>
              </a:rPr>
              <a:t>(Last but Never Least)</a:t>
            </a:r>
            <a:endParaRPr lang="en-US" i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18853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751BC45-CAED-BB43-A297-009708D51D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Quote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62B897C-9D62-36E3-5DC1-154478A93EC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463662" y="0"/>
            <a:ext cx="9264676" cy="6296733"/>
          </a:xfrm>
        </p:spPr>
        <p:txBody>
          <a:bodyPr/>
          <a:lstStyle/>
          <a:p>
            <a:pPr algn="l"/>
            <a:r>
              <a:rPr lang="en-US" sz="4800" cap="none" dirty="0">
                <a:solidFill>
                  <a:srgbClr val="7030A0"/>
                </a:solidFill>
                <a:latin typeface="Freestyle Script" panose="030804020302050B0404" pitchFamily="66" charset="0"/>
              </a:rPr>
              <a:t>Why Focus on Staying Power? Because…</a:t>
            </a:r>
          </a:p>
          <a:p>
            <a:r>
              <a:rPr lang="en-US" sz="3200" dirty="0">
                <a:latin typeface="+mn-lt"/>
              </a:rPr>
              <a:t> </a:t>
            </a:r>
            <a:r>
              <a:rPr lang="en-US" sz="4400" dirty="0"/>
              <a:t>“</a:t>
            </a:r>
            <a:r>
              <a:rPr lang="en-US" sz="3200" dirty="0"/>
              <a:t>Let your eyes look forward; fix your gaze straight ahead. Carefully consider the path for your feet, and all your ways will be established </a:t>
            </a:r>
            <a:r>
              <a:rPr lang="en-US" sz="4400" dirty="0"/>
              <a:t>.” </a:t>
            </a:r>
            <a:endParaRPr lang="en-US" sz="7200" dirty="0"/>
          </a:p>
          <a:p>
            <a:r>
              <a:rPr lang="en-US" sz="4000" dirty="0">
                <a:solidFill>
                  <a:srgbClr val="7030A0"/>
                </a:solidFill>
              </a:rPr>
              <a:t>– </a:t>
            </a:r>
            <a:r>
              <a:rPr lang="en-US" sz="4000" cap="none" dirty="0">
                <a:solidFill>
                  <a:srgbClr val="7030A0"/>
                </a:solidFill>
                <a:latin typeface="Freestyle Script" panose="030804020302050B0404" pitchFamily="66" charset="0"/>
              </a:rPr>
              <a:t> Proverbs 4:25-26 </a:t>
            </a:r>
            <a:endParaRPr lang="en-US" sz="4000" dirty="0">
              <a:solidFill>
                <a:srgbClr val="7030A0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3D8CA62-93B3-1BE7-9439-636394714A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40052" y="4800601"/>
            <a:ext cx="8228726" cy="1496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2800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F5072A-5F3E-FB56-A498-3CACC2BCD4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6862" y="193431"/>
            <a:ext cx="5709137" cy="1670537"/>
          </a:xfrm>
        </p:spPr>
        <p:txBody>
          <a:bodyPr>
            <a:normAutofit/>
          </a:bodyPr>
          <a:lstStyle/>
          <a:p>
            <a:r>
              <a:rPr lang="en-US"/>
              <a:t>Staying Power Keeps You Going 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7EDA3D-7A3B-89EE-20EE-3C58553526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86863" y="1493605"/>
            <a:ext cx="5371254" cy="5170964"/>
          </a:xfrm>
        </p:spPr>
        <p:txBody>
          <a:bodyPr anchor="t">
            <a:normAutofit lnSpcReduction="10000"/>
          </a:bodyPr>
          <a:lstStyle/>
          <a:p>
            <a:r>
              <a:rPr lang="en-US" sz="2000" b="1" dirty="0"/>
              <a:t>What Is A Hero?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Someone who gets up one more    time than they fell.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Someone who redefines setbacks as learning experiences.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Someone who encourages others.</a:t>
            </a:r>
          </a:p>
          <a:p>
            <a:r>
              <a:rPr lang="en-US" sz="2000" b="1" dirty="0"/>
              <a:t>What Strategies Can I Use?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Self-forgiveness. Self-care.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Music. “Uplift” and “Fierce” playlists.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Knowing what uplifts, beforehand.</a:t>
            </a:r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FCA80948-CEAC-743E-F0F2-C20C3D990934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88" r="12488"/>
          <a:stretch>
            <a:fillRect/>
          </a:stretch>
        </p:blipFill>
        <p:spPr>
          <a:xfrm rot="5400000">
            <a:off x="5774514" y="1029493"/>
            <a:ext cx="5172075" cy="5170487"/>
          </a:xfrm>
          <a:custGeom>
            <a:avLst/>
            <a:gdLst>
              <a:gd name="connsiteX0" fmla="*/ 2585482 w 5170964"/>
              <a:gd name="connsiteY0" fmla="*/ 0 h 5170964"/>
              <a:gd name="connsiteX1" fmla="*/ 5170964 w 5170964"/>
              <a:gd name="connsiteY1" fmla="*/ 2585482 h 5170964"/>
              <a:gd name="connsiteX2" fmla="*/ 2585482 w 5170964"/>
              <a:gd name="connsiteY2" fmla="*/ 5170964 h 5170964"/>
              <a:gd name="connsiteX3" fmla="*/ 0 w 5170964"/>
              <a:gd name="connsiteY3" fmla="*/ 2585482 h 5170964"/>
              <a:gd name="connsiteX4" fmla="*/ 2585482 w 5170964"/>
              <a:gd name="connsiteY4" fmla="*/ 0 h 5170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70964" h="5170964">
                <a:moveTo>
                  <a:pt x="2585482" y="0"/>
                </a:moveTo>
                <a:cubicBezTo>
                  <a:pt x="4013405" y="0"/>
                  <a:pt x="5170964" y="1157560"/>
                  <a:pt x="5170964" y="2585482"/>
                </a:cubicBezTo>
                <a:cubicBezTo>
                  <a:pt x="5170964" y="4013405"/>
                  <a:pt x="4013405" y="5170964"/>
                  <a:pt x="2585482" y="5170964"/>
                </a:cubicBezTo>
                <a:cubicBezTo>
                  <a:pt x="1157560" y="5170964"/>
                  <a:pt x="0" y="4013405"/>
                  <a:pt x="0" y="2585482"/>
                </a:cubicBezTo>
                <a:cubicBezTo>
                  <a:pt x="0" y="1157560"/>
                  <a:pt x="1157560" y="0"/>
                  <a:pt x="2585482" y="0"/>
                </a:cubicBezTo>
                <a:close/>
              </a:path>
            </a:pathLst>
          </a:custGeom>
          <a:blipFill dpi="0" rotWithShape="1">
            <a:blip r:embed="rId3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</p:pic>
      <p:pic>
        <p:nvPicPr>
          <p:cNvPr id="8" name="Picture Placeholder 6">
            <a:extLst>
              <a:ext uri="{FF2B5EF4-FFF2-40B4-BE49-F238E27FC236}">
                <a16:creationId xmlns:a16="http://schemas.microsoft.com/office/drawing/2014/main" id="{9074CCCB-2088-F94F-BD4D-72E256161C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7" r="12507"/>
          <a:stretch/>
        </p:blipFill>
        <p:spPr>
          <a:xfrm rot="5400000">
            <a:off x="8462879" y="2966564"/>
            <a:ext cx="3538528" cy="353744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9486002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A360D7-F74C-CD9E-C576-1CB8FFE877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50428" y="1055077"/>
            <a:ext cx="9145991" cy="4079631"/>
          </a:xfrm>
        </p:spPr>
        <p:txBody>
          <a:bodyPr/>
          <a:lstStyle/>
          <a:p>
            <a:r>
              <a:rPr lang="en-US" dirty="0"/>
              <a:t>Know your “why”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…</a:t>
            </a:r>
            <a:r>
              <a:rPr lang="en-US" sz="4000" i="1" cap="none" dirty="0">
                <a:latin typeface="Brush Script MT" panose="03060802040406070304" pitchFamily="66" charset="0"/>
              </a:rPr>
              <a:t>&amp; keep your</a:t>
            </a:r>
            <a:br>
              <a:rPr lang="en-US" dirty="0"/>
            </a:br>
            <a:br>
              <a:rPr lang="en-US" dirty="0"/>
            </a:br>
            <a:r>
              <a:rPr lang="en-US" dirty="0"/>
              <a:t>Eyes on the Prize</a:t>
            </a:r>
          </a:p>
        </p:txBody>
      </p:sp>
    </p:spTree>
    <p:extLst>
      <p:ext uri="{BB962C8B-B14F-4D97-AF65-F5344CB8AC3E}">
        <p14:creationId xmlns:p14="http://schemas.microsoft.com/office/powerpoint/2010/main" val="18583877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B37C75-23C9-17A3-16B6-ECD423E572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0322" y="5169876"/>
            <a:ext cx="8054173" cy="434083"/>
          </a:xfrm>
        </p:spPr>
        <p:txBody>
          <a:bodyPr>
            <a:normAutofit/>
          </a:bodyPr>
          <a:lstStyle/>
          <a:p>
            <a:r>
              <a:rPr lang="en-US" dirty="0"/>
              <a:t>Tonga Language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FEB8CF-9E22-6779-27CB-25347B9558F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617785" y="1254042"/>
            <a:ext cx="9038491" cy="3528974"/>
          </a:xfrm>
        </p:spPr>
        <p:txBody>
          <a:bodyPr>
            <a:noAutofit/>
          </a:bodyPr>
          <a:lstStyle/>
          <a:p>
            <a:r>
              <a:rPr lang="en-US" sz="4400" dirty="0">
                <a:latin typeface="+mn-lt"/>
              </a:rPr>
              <a:t>(The one who keeps trying will get the rewards)  </a:t>
            </a:r>
            <a:endParaRPr lang="en-US" sz="96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38C6CE2-EF05-BDDD-DD5C-91C81B7B9CC9}"/>
              </a:ext>
            </a:extLst>
          </p:cNvPr>
          <p:cNvSpPr txBox="1"/>
          <p:nvPr/>
        </p:nvSpPr>
        <p:spPr>
          <a:xfrm>
            <a:off x="2327030" y="607710"/>
            <a:ext cx="1003495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+mj-lt"/>
              </a:rPr>
              <a:t>“</a:t>
            </a:r>
            <a:r>
              <a:rPr lang="en-US" sz="6600" dirty="0"/>
              <a:t>Kalya </a:t>
            </a:r>
            <a:r>
              <a:rPr lang="en-US" sz="6600" dirty="0" err="1"/>
              <a:t>Uzumanana</a:t>
            </a:r>
            <a:r>
              <a:rPr lang="en-US" sz="6600" dirty="0">
                <a:latin typeface="+mj-lt"/>
              </a:rPr>
              <a:t>”</a:t>
            </a:r>
            <a:endParaRPr lang="en-US" sz="3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28776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676E2C-040E-4D92-F9F7-F61C47F4F1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30857" y="3603170"/>
            <a:ext cx="7014009" cy="1507672"/>
          </a:xfrm>
        </p:spPr>
        <p:txBody>
          <a:bodyPr/>
          <a:lstStyle/>
          <a:p>
            <a:r>
              <a:rPr lang="en-US" dirty="0"/>
              <a:t>Stay The Course. Lead the future.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6EE18F-CF72-C06C-3020-B9FA4DEAB72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484133" y="5480958"/>
            <a:ext cx="6360733" cy="744158"/>
          </a:xfrm>
        </p:spPr>
        <p:txBody>
          <a:bodyPr/>
          <a:lstStyle/>
          <a:p>
            <a:r>
              <a:rPr lang="en-US" dirty="0"/>
              <a:t>The world needs your light.</a:t>
            </a:r>
          </a:p>
          <a:p>
            <a:r>
              <a:rPr lang="en-US" dirty="0"/>
              <a:t>Now more than ever. </a:t>
            </a:r>
          </a:p>
        </p:txBody>
      </p:sp>
    </p:spTree>
    <p:extLst>
      <p:ext uri="{BB962C8B-B14F-4D97-AF65-F5344CB8AC3E}">
        <p14:creationId xmlns:p14="http://schemas.microsoft.com/office/powerpoint/2010/main" val="22365539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BA87EA-8BB3-79C6-656A-1A8ABD658D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03850" y="907302"/>
            <a:ext cx="4222117" cy="3697488"/>
          </a:xfrm>
        </p:spPr>
        <p:txBody>
          <a:bodyPr/>
          <a:lstStyle/>
          <a:p>
            <a:r>
              <a:rPr lang="en-US" dirty="0"/>
              <a:t>Q &amp; A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61DF94A-DA27-1E29-408E-F5360E814F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103850" y="4731335"/>
            <a:ext cx="4222117" cy="1219362"/>
          </a:xfrm>
        </p:spPr>
        <p:txBody>
          <a:bodyPr/>
          <a:lstStyle/>
          <a:p>
            <a:r>
              <a:rPr lang="en-US" dirty="0"/>
              <a:t>discussion session</a:t>
            </a:r>
          </a:p>
        </p:txBody>
      </p:sp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2DF43209-08B5-4410-CE46-63D3FC420156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10" t="2370" r="1680" b="6807"/>
          <a:stretch>
            <a:fillRect/>
          </a:stretch>
        </p:blipFill>
        <p:spPr>
          <a:xfrm flipH="1">
            <a:off x="866033" y="729761"/>
            <a:ext cx="4664310" cy="5398477"/>
          </a:xfrm>
        </p:spPr>
      </p:pic>
    </p:spTree>
    <p:extLst>
      <p:ext uri="{BB962C8B-B14F-4D97-AF65-F5344CB8AC3E}">
        <p14:creationId xmlns:p14="http://schemas.microsoft.com/office/powerpoint/2010/main" val="32727320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Gradient Circle">
  <a:themeElements>
    <a:clrScheme name="Custom 2">
      <a:dk1>
        <a:sysClr val="windowText" lastClr="000000"/>
      </a:dk1>
      <a:lt1>
        <a:sysClr val="window" lastClr="FFFFFF"/>
      </a:lt1>
      <a:dk2>
        <a:srgbClr val="2C3932"/>
      </a:dk2>
      <a:lt2>
        <a:srgbClr val="FDF6EA"/>
      </a:lt2>
      <a:accent1>
        <a:srgbClr val="F0D4DB"/>
      </a:accent1>
      <a:accent2>
        <a:srgbClr val="DBE7F5"/>
      </a:accent2>
      <a:accent3>
        <a:srgbClr val="C9E2D6"/>
      </a:accent3>
      <a:accent4>
        <a:srgbClr val="BABAD6"/>
      </a:accent4>
      <a:accent5>
        <a:srgbClr val="F0D2BF"/>
      </a:accent5>
      <a:accent6>
        <a:srgbClr val="F3E49A"/>
      </a:accent6>
      <a:hlink>
        <a:srgbClr val="7030A0"/>
      </a:hlink>
      <a:folHlink>
        <a:srgbClr val="107573"/>
      </a:folHlink>
    </a:clrScheme>
    <a:fontScheme name="Custom 10">
      <a:majorFont>
        <a:latin typeface="Lora"/>
        <a:ea typeface=""/>
        <a:cs typeface=""/>
      </a:majorFont>
      <a:minorFont>
        <a:latin typeface="Poppi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radient Circle_Keynote Presentation_win32_LW_V6" id="{670309C8-2C38-4CFF-82BA-AF197439C521}" vid="{43F42362-DC95-4CBA-A0A2-5C03B532E6C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30" ma:contentTypeDescription="Create a new document." ma:contentTypeScope="" ma:versionID="cec0622158e8f13124e9e8fd4de31bd1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3b52f30ab005d15df08657af532e6e38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Status" minOccurs="0"/>
                <xsd:element ref="ns2:Image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1:_ip_UnifiedCompliancePolicyProperties" minOccurs="0"/>
                <xsd:element ref="ns1:_ip_UnifiedCompliancePolicyUIAction" minOccurs="0"/>
                <xsd:element ref="ns4:TaxCatchAll" minOccurs="0"/>
                <xsd:element ref="ns2:ImageTagsTaxHTField" minOccurs="0"/>
                <xsd:element ref="ns2:MediaServiceLocation" minOccurs="0"/>
                <xsd:element ref="ns2:MediaLengthInSeconds" minOccurs="0"/>
                <xsd:element ref="ns2:Background" minOccurs="0"/>
                <xsd:element ref="ns2:MediaServiceSearchProperties" minOccurs="0"/>
                <xsd:element ref="ns2:MediaServiceDocTags" minOccurs="0"/>
                <xsd:element ref="ns2:MediaServiceObjectDetectorVersions" minOccurs="0"/>
                <xsd:element ref="ns2:MediaServiceSystemTag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 ma:readOnly="false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Status" ma:index="2" nillable="true" ma:displayName="Status" ma:default="Not started" ma:format="Dropdown" ma:hidden="true" ma:internalName="Status" ma:readOnly="false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3" nillable="true" ma:displayName="Image" ma:format="Image" ma:hidden="true" ma:internalName="Image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hidden="true" ma:internalName="MediaServiceOCR" ma:readOnly="true">
      <xsd:simpleType>
        <xsd:restriction base="dms:Note"/>
      </xsd:simpleType>
    </xsd:element>
    <xsd:element name="MediaServiceAutoTags" ma:index="11" nillable="true" ma:displayName="MediaServiceAutoTags" ma:hidden="true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false">
      <xsd:simpleType>
        <xsd:restriction base="dms:Note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7" nillable="true" ma:displayName="MediaLengthInSeconds" ma:hidden="true" ma:internalName="MediaLengthInSeconds" ma:readOnly="true">
      <xsd:simpleType>
        <xsd:restriction base="dms:Unknown"/>
      </xsd:simpleType>
    </xsd:element>
    <xsd:element name="Background" ma:index="28" nillable="true" ma:displayName="Background" ma:default="0" ma:format="Dropdown" ma:hidden="true" ma:internalName="Background" ma:readOnly="false">
      <xsd:simpleType>
        <xsd:restriction base="dms:Boolean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ocTags" ma:index="30" nillable="true" ma:displayName="MediaServiceDocTags" ma:hidden="true" ma:internalName="MediaServiceDocTags" ma:readOnly="true">
      <xsd:simpleType>
        <xsd:restriction base="dms:Note"/>
      </xsd:simpleType>
    </xsd:element>
    <xsd:element name="MediaServiceObjectDetectorVersions" ma:index="3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32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BillingMetadata" ma:index="33" nillable="true" ma:displayName="MediaServiceBillingMetadata" ma:hidden="true" ma:internalName="MediaServiceBillingMetadata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readOnly="false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Background xmlns="71af3243-3dd4-4a8d-8c0d-dd76da1f02a5">false</Background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 xsi:nil="true"/>
    <MediaServiceKeyPoints xmlns="71af3243-3dd4-4a8d-8c0d-dd76da1f02a5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3A9C388-2C06-4AF2-857C-74055069A29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F782DA7-86C0-4A84-A860-11A1E6E3FB6B}">
  <ds:schemaRefs>
    <ds:schemaRef ds:uri="http://www.w3.org/XML/1998/namespace"/>
    <ds:schemaRef ds:uri="http://schemas.microsoft.com/office/2006/documentManagement/types"/>
    <ds:schemaRef ds:uri="http://purl.org/dc/elements/1.1/"/>
    <ds:schemaRef ds:uri="http://purl.org/dc/terms/"/>
    <ds:schemaRef ds:uri="http://purl.org/dc/dcmitype/"/>
    <ds:schemaRef ds:uri="http://schemas.microsoft.com/office/infopath/2007/PartnerControls"/>
    <ds:schemaRef ds:uri="71af3243-3dd4-4a8d-8c0d-dd76da1f02a5"/>
    <ds:schemaRef ds:uri="http://schemas.microsoft.com/sharepoint/v3"/>
    <ds:schemaRef ds:uri="http://schemas.microsoft.com/office/2006/metadata/properties"/>
    <ds:schemaRef ds:uri="http://schemas.openxmlformats.org/package/2006/metadata/core-properties"/>
    <ds:schemaRef ds:uri="230e9df3-be65-4c73-a93b-d1236ebd677e"/>
    <ds:schemaRef ds:uri="16c05727-aa75-4e4a-9b5f-8a80a1165891"/>
  </ds:schemaRefs>
</ds:datastoreItem>
</file>

<file path=customXml/itemProps3.xml><?xml version="1.0" encoding="utf-8"?>
<ds:datastoreItem xmlns:ds="http://schemas.openxmlformats.org/officeDocument/2006/customXml" ds:itemID="{076F8FCD-0A1F-4F6A-8F55-15E9E87E2E4C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>{5B21652B-84EE-4A29-BA56-5541E93007C8}f4c2fa09-5552-4190-875c-1979579583e2-TFc553d604-a3b6-4c52-b2ed-3a769335c0fd_win32</Template>
  <TotalTime>347</TotalTime>
  <Words>309</Words>
  <Application>Microsoft Office PowerPoint</Application>
  <PresentationFormat>Widescreen</PresentationFormat>
  <Paragraphs>39</Paragraphs>
  <Slides>10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Aptos</vt:lpstr>
      <vt:lpstr>Arial</vt:lpstr>
      <vt:lpstr>Brush Script MT</vt:lpstr>
      <vt:lpstr>Freestyle Script</vt:lpstr>
      <vt:lpstr>Lora</vt:lpstr>
      <vt:lpstr>Playfair Display Black</vt:lpstr>
      <vt:lpstr>Poppins Light</vt:lpstr>
      <vt:lpstr>Gradient Circle</vt:lpstr>
      <vt:lpstr>Your Future,  Your Way! </vt:lpstr>
      <vt:lpstr>Welcome</vt:lpstr>
      <vt:lpstr>Seven Key Areas   One Per SessioN  ~7: Staying Power~ (Last but Never Least)</vt:lpstr>
      <vt:lpstr>Quote</vt:lpstr>
      <vt:lpstr>Staying Power Keeps You Going </vt:lpstr>
      <vt:lpstr>Know your “why”   …&amp; keep your  Eyes on the Prize</vt:lpstr>
      <vt:lpstr>Tonga Language</vt:lpstr>
      <vt:lpstr>Stay The Course. Lead the future.</vt:lpstr>
      <vt:lpstr>Q &amp; A</vt:lpstr>
      <vt:lpstr>Assignments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Lauren Speeth</dc:creator>
  <cp:lastModifiedBy>Lauren Speeth</cp:lastModifiedBy>
  <cp:revision>15</cp:revision>
  <dcterms:created xsi:type="dcterms:W3CDTF">2026-05-17T15:40:39Z</dcterms:created>
  <dcterms:modified xsi:type="dcterms:W3CDTF">2026-06-01T02:26:12Z</dcterms:modified>
  <cp:contentStatus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  <property fmtid="{D5CDD505-2E9C-101B-9397-08002B2CF9AE}" pid="3" name="MediaServiceImageTags">
    <vt:lpwstr/>
  </property>
</Properties>
</file>