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4"/>
  </p:sldMasterIdLst>
  <p:notesMasterIdLst>
    <p:notesMasterId r:id="rId17"/>
  </p:notesMasterIdLst>
  <p:handoutMasterIdLst>
    <p:handoutMasterId r:id="rId18"/>
  </p:handoutMasterIdLst>
  <p:sldIdLst>
    <p:sldId id="1497" r:id="rId5"/>
    <p:sldId id="1514" r:id="rId6"/>
    <p:sldId id="1499" r:id="rId7"/>
    <p:sldId id="1516" r:id="rId8"/>
    <p:sldId id="1522" r:id="rId9"/>
    <p:sldId id="1524" r:id="rId10"/>
    <p:sldId id="1500" r:id="rId11"/>
    <p:sldId id="1502" r:id="rId12"/>
    <p:sldId id="1518" r:id="rId13"/>
    <p:sldId id="1511" r:id="rId14"/>
    <p:sldId id="1512" r:id="rId15"/>
    <p:sldId id="152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8" autoAdjust="0"/>
    <p:restoredTop sz="79417" autoAdjust="0"/>
  </p:normalViewPr>
  <p:slideViewPr>
    <p:cSldViewPr snapToGrid="0">
      <p:cViewPr varScale="1">
        <p:scale>
          <a:sx n="47" d="100"/>
          <a:sy n="47" d="100"/>
        </p:scale>
        <p:origin x="69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5/31/2026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8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885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005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30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5218032"/>
            <a:ext cx="11460480" cy="78638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972629"/>
            <a:ext cx="11460480" cy="480373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986425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0FC0FA77-D157-35E3-0B4D-11C0F67E63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</p:spPr>
        <p:txBody>
          <a:bodyPr/>
          <a:lstStyle/>
          <a:p>
            <a:fld id="{175A1B29-DFBD-4673-8328-3ED6619AAB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D55EDDF-CA01-E393-D8E9-0618A68B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1BB6C-22F1-3135-9434-A294C25CC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352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B3EB36B-144D-A648-1BD5-DBEDDC79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b="16685"/>
          <a:stretch/>
        </p:blipFill>
        <p:spPr>
          <a:xfrm>
            <a:off x="0" y="2754087"/>
            <a:ext cx="4325917" cy="410391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2BD543F-D939-A8C7-FAFA-B555B276D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6DBE5D1-8623-4EBC-BE64-F118A957A6D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126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B90D1FE6-C620-8AEA-8E16-817F8F300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5" b="19272"/>
          <a:stretch/>
        </p:blipFill>
        <p:spPr>
          <a:xfrm>
            <a:off x="7866083" y="2754085"/>
            <a:ext cx="4325917" cy="4103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7" y="2333860"/>
            <a:ext cx="8467558" cy="368990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/>
            </a:lvl1pPr>
            <a:lvl2pPr marL="685800" indent="-457200">
              <a:buFont typeface="+mj-lt"/>
              <a:buAutoNum type="arabicPeriod"/>
              <a:defRPr sz="2000"/>
            </a:lvl2pPr>
            <a:lvl3pPr marL="800100" indent="-342900">
              <a:buFont typeface="+mj-lt"/>
              <a:buAutoNum type="arabicPeriod"/>
              <a:defRPr sz="1800"/>
            </a:lvl3pPr>
            <a:lvl4pPr marL="1028700" indent="-342900">
              <a:buFont typeface="+mj-lt"/>
              <a:buAutoNum type="arabicPeriod"/>
              <a:defRPr sz="1600"/>
            </a:lvl4pPr>
            <a:lvl5pPr marL="1257300" indent="-342900">
              <a:buFont typeface="+mj-lt"/>
              <a:buAutoNum type="arabicPeriod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75827B4-FD33-43BF-9F9D-5FEB6B504CD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192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4901" y="907302"/>
            <a:ext cx="4700219" cy="1808466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6C507B-B242-4119-B1FF-3014636CAB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5740908" cy="6190488"/>
          </a:xfrm>
          <a:custGeom>
            <a:avLst/>
            <a:gdLst>
              <a:gd name="connsiteX0" fmla="*/ 186643 w 5740908"/>
              <a:gd name="connsiteY0" fmla="*/ 0 h 6190488"/>
              <a:gd name="connsiteX1" fmla="*/ 5740908 w 5740908"/>
              <a:gd name="connsiteY1" fmla="*/ 0 h 6190488"/>
              <a:gd name="connsiteX2" fmla="*/ 5740908 w 5740908"/>
              <a:gd name="connsiteY2" fmla="*/ 6190488 h 6190488"/>
              <a:gd name="connsiteX3" fmla="*/ 186643 w 5740908"/>
              <a:gd name="connsiteY3" fmla="*/ 6190488 h 6190488"/>
              <a:gd name="connsiteX4" fmla="*/ 0 w 5740908"/>
              <a:gd name="connsiteY4" fmla="*/ 6003845 h 6190488"/>
              <a:gd name="connsiteX5" fmla="*/ 0 w 5740908"/>
              <a:gd name="connsiteY5" fmla="*/ 186643 h 6190488"/>
              <a:gd name="connsiteX6" fmla="*/ 186643 w 5740908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40908" h="6190488">
                <a:moveTo>
                  <a:pt x="186643" y="0"/>
                </a:moveTo>
                <a:lnTo>
                  <a:pt x="5740908" y="0"/>
                </a:lnTo>
                <a:lnTo>
                  <a:pt x="5740908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14901" y="2825496"/>
            <a:ext cx="4700219" cy="3125201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68DD83C-D23D-6D82-F95D-3B845F078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AE25BD38-48AE-AB7F-6C54-5CB028645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E6A02DBF-D88B-3129-23EF-1ECA5400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4855E23-77DB-A52C-BC0E-EF3C3F4A95C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724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B13B15A-B652-48F5-A365-F1C590938A4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9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258568"/>
            <a:ext cx="3813048" cy="355701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2254250"/>
            <a:ext cx="4956175" cy="355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BA0B4E8-F389-4DD5-B3EC-37E88D1AD78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329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942A636-76C4-4EB1-A2CC-2ABF54421FE3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82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95B423A5-C243-487B-A652-39F00748165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826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430AD89-C002-420D-B2A6-406343AFF059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583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93" y="2367643"/>
            <a:ext cx="10465073" cy="3583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4BC6E8D4-25D1-4A44-BB87-23C6E7F03C9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705" y="927238"/>
            <a:ext cx="602489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62C8996-C286-B245-2F06-E6E33F9907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4435746" cy="6190488"/>
          </a:xfrm>
          <a:custGeom>
            <a:avLst/>
            <a:gdLst>
              <a:gd name="connsiteX0" fmla="*/ 186643 w 4435746"/>
              <a:gd name="connsiteY0" fmla="*/ 0 h 6190488"/>
              <a:gd name="connsiteX1" fmla="*/ 4435746 w 4435746"/>
              <a:gd name="connsiteY1" fmla="*/ 0 h 6190488"/>
              <a:gd name="connsiteX2" fmla="*/ 4435746 w 4435746"/>
              <a:gd name="connsiteY2" fmla="*/ 6190488 h 6190488"/>
              <a:gd name="connsiteX3" fmla="*/ 186643 w 4435746"/>
              <a:gd name="connsiteY3" fmla="*/ 6190488 h 6190488"/>
              <a:gd name="connsiteX4" fmla="*/ 0 w 4435746"/>
              <a:gd name="connsiteY4" fmla="*/ 6003845 h 6190488"/>
              <a:gd name="connsiteX5" fmla="*/ 0 w 4435746"/>
              <a:gd name="connsiteY5" fmla="*/ 186643 h 6190488"/>
              <a:gd name="connsiteX6" fmla="*/ 186643 w 4435746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5746" h="6190488">
                <a:moveTo>
                  <a:pt x="186643" y="0"/>
                </a:moveTo>
                <a:lnTo>
                  <a:pt x="4435746" y="0"/>
                </a:lnTo>
                <a:lnTo>
                  <a:pt x="4435746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21704" y="2204566"/>
            <a:ext cx="6004263" cy="3766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321704" y="6529914"/>
            <a:ext cx="3554817" cy="328085"/>
          </a:xfrm>
          <a:prstGeom prst="rect">
            <a:avLst/>
          </a:prstGeom>
        </p:spPr>
        <p:txBody>
          <a:bodyPr/>
          <a:lstStyle/>
          <a:p>
            <a:fld id="{78F868A0-EF2B-4F3B-A196-0BED120457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9886564-48A7-D356-B519-1753B487C99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4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4B1540E-CB71-48F2-BE70-F5CE056CFE1B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05D4B22-4D6B-3463-9517-CEFA7D2A6E7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774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6037236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02135"/>
            <a:ext cx="6037365" cy="37485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B0EB951-12A5-039B-D658-D0E726B238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0544" y="333756"/>
            <a:ext cx="4433316" cy="6190488"/>
          </a:xfrm>
          <a:custGeom>
            <a:avLst/>
            <a:gdLst>
              <a:gd name="connsiteX0" fmla="*/ 0 w 4433316"/>
              <a:gd name="connsiteY0" fmla="*/ 0 h 6190488"/>
              <a:gd name="connsiteX1" fmla="*/ 4246673 w 4433316"/>
              <a:gd name="connsiteY1" fmla="*/ 0 h 6190488"/>
              <a:gd name="connsiteX2" fmla="*/ 4433316 w 4433316"/>
              <a:gd name="connsiteY2" fmla="*/ 186643 h 6190488"/>
              <a:gd name="connsiteX3" fmla="*/ 4433316 w 4433316"/>
              <a:gd name="connsiteY3" fmla="*/ 6003845 h 6190488"/>
              <a:gd name="connsiteX4" fmla="*/ 4246673 w 4433316"/>
              <a:gd name="connsiteY4" fmla="*/ 6190488 h 6190488"/>
              <a:gd name="connsiteX5" fmla="*/ 0 w 4433316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3316" h="6190488">
                <a:moveTo>
                  <a:pt x="0" y="0"/>
                </a:moveTo>
                <a:lnTo>
                  <a:pt x="4246673" y="0"/>
                </a:lnTo>
                <a:cubicBezTo>
                  <a:pt x="4349753" y="0"/>
                  <a:pt x="4433316" y="83563"/>
                  <a:pt x="4433316" y="186643"/>
                </a:cubicBezTo>
                <a:lnTo>
                  <a:pt x="4433316" y="6003845"/>
                </a:lnTo>
                <a:cubicBezTo>
                  <a:pt x="4433316" y="6106925"/>
                  <a:pt x="4349753" y="6190488"/>
                  <a:pt x="4246673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1177663-FC76-DF36-EEB7-5BE4C6C82F3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5"/>
          </a:xfrm>
          <a:prstGeom prst="rect">
            <a:avLst/>
          </a:prstGeom>
        </p:spPr>
        <p:txBody>
          <a:bodyPr/>
          <a:lstStyle/>
          <a:p>
            <a:fld id="{3D127003-26EA-4E29-A915-6163B9A3B02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950591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706232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8ED8B4C-3B70-7229-7BC1-2CA7F422854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9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995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00EEA7-B56C-0FE1-DD57-6EA7683167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3665220" cy="6190488"/>
          </a:xfrm>
          <a:custGeom>
            <a:avLst/>
            <a:gdLst>
              <a:gd name="connsiteX0" fmla="*/ 186643 w 3665220"/>
              <a:gd name="connsiteY0" fmla="*/ 0 h 6190488"/>
              <a:gd name="connsiteX1" fmla="*/ 3665220 w 3665220"/>
              <a:gd name="connsiteY1" fmla="*/ 0 h 6190488"/>
              <a:gd name="connsiteX2" fmla="*/ 3665220 w 3665220"/>
              <a:gd name="connsiteY2" fmla="*/ 6190488 h 6190488"/>
              <a:gd name="connsiteX3" fmla="*/ 186643 w 3665220"/>
              <a:gd name="connsiteY3" fmla="*/ 6190488 h 6190488"/>
              <a:gd name="connsiteX4" fmla="*/ 0 w 3665220"/>
              <a:gd name="connsiteY4" fmla="*/ 6003845 h 6190488"/>
              <a:gd name="connsiteX5" fmla="*/ 0 w 3665220"/>
              <a:gd name="connsiteY5" fmla="*/ 186643 h 6190488"/>
              <a:gd name="connsiteX6" fmla="*/ 186643 w 366522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5220" h="6190488">
                <a:moveTo>
                  <a:pt x="186643" y="0"/>
                </a:moveTo>
                <a:lnTo>
                  <a:pt x="3665220" y="0"/>
                </a:lnTo>
                <a:lnTo>
                  <a:pt x="366522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2499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529916"/>
            <a:ext cx="3494314" cy="328084"/>
          </a:xfrm>
          <a:prstGeom prst="rect">
            <a:avLst/>
          </a:prstGeom>
        </p:spPr>
        <p:txBody>
          <a:bodyPr/>
          <a:lstStyle/>
          <a:p>
            <a:fld id="{FC8398B2-10D9-44F6-A6BD-93FBB0F2ED9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F2155E-50E7-C260-4CB2-28DE7F08650E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824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799AA6AA-9FAC-AA42-597B-AAAAEDA9E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5F8572EB-0F19-5157-1262-D70FB246A9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842C4E-40FF-AB86-90DD-9230239CDA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91732" y="333756"/>
            <a:ext cx="3742128" cy="6190488"/>
          </a:xfrm>
          <a:custGeom>
            <a:avLst/>
            <a:gdLst>
              <a:gd name="connsiteX0" fmla="*/ 0 w 3742128"/>
              <a:gd name="connsiteY0" fmla="*/ 0 h 6190488"/>
              <a:gd name="connsiteX1" fmla="*/ 3555485 w 3742128"/>
              <a:gd name="connsiteY1" fmla="*/ 0 h 6190488"/>
              <a:gd name="connsiteX2" fmla="*/ 3742128 w 3742128"/>
              <a:gd name="connsiteY2" fmla="*/ 186643 h 6190488"/>
              <a:gd name="connsiteX3" fmla="*/ 3742128 w 3742128"/>
              <a:gd name="connsiteY3" fmla="*/ 6003845 h 6190488"/>
              <a:gd name="connsiteX4" fmla="*/ 3555485 w 3742128"/>
              <a:gd name="connsiteY4" fmla="*/ 6190488 h 6190488"/>
              <a:gd name="connsiteX5" fmla="*/ 0 w 3742128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2128" h="6190488">
                <a:moveTo>
                  <a:pt x="0" y="0"/>
                </a:moveTo>
                <a:lnTo>
                  <a:pt x="3555485" y="0"/>
                </a:lnTo>
                <a:cubicBezTo>
                  <a:pt x="3658565" y="0"/>
                  <a:pt x="3742128" y="83563"/>
                  <a:pt x="3742128" y="186643"/>
                </a:cubicBezTo>
                <a:lnTo>
                  <a:pt x="3742128" y="6003845"/>
                </a:lnTo>
                <a:cubicBezTo>
                  <a:pt x="3742128" y="6106925"/>
                  <a:pt x="3658565" y="6190488"/>
                  <a:pt x="3555485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CAE8F83-67FA-404A-B769-CAB4959C0FA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35E0701-D961-E590-72A4-CFE60A942FB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587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5B410A-8F1F-C41B-C2EA-3ADD36BB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72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75BA77-EBBB-9336-6E26-E6A278DEC6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6253369" cy="6190488"/>
          </a:xfrm>
          <a:custGeom>
            <a:avLst/>
            <a:gdLst>
              <a:gd name="connsiteX0" fmla="*/ 186643 w 6253369"/>
              <a:gd name="connsiteY0" fmla="*/ 0 h 6190488"/>
              <a:gd name="connsiteX1" fmla="*/ 6253369 w 6253369"/>
              <a:gd name="connsiteY1" fmla="*/ 0 h 6190488"/>
              <a:gd name="connsiteX2" fmla="*/ 6253369 w 6253369"/>
              <a:gd name="connsiteY2" fmla="*/ 6190488 h 6190488"/>
              <a:gd name="connsiteX3" fmla="*/ 186643 w 6253369"/>
              <a:gd name="connsiteY3" fmla="*/ 6190488 h 6190488"/>
              <a:gd name="connsiteX4" fmla="*/ 0 w 6253369"/>
              <a:gd name="connsiteY4" fmla="*/ 6003845 h 6190488"/>
              <a:gd name="connsiteX5" fmla="*/ 0 w 6253369"/>
              <a:gd name="connsiteY5" fmla="*/ 186643 h 6190488"/>
              <a:gd name="connsiteX6" fmla="*/ 186643 w 6253369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3369" h="6190488">
                <a:moveTo>
                  <a:pt x="186643" y="0"/>
                </a:moveTo>
                <a:lnTo>
                  <a:pt x="6253369" y="0"/>
                </a:lnTo>
                <a:lnTo>
                  <a:pt x="6253369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FD057C1-E5F9-48C1-C100-98561B816A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53972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A9C6C39-F32F-7B92-4B04-DE603E8CAB22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192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89A950D-4E95-617D-73A8-2088AA91A8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9422" y="333756"/>
            <a:ext cx="6086539" cy="6190488"/>
          </a:xfrm>
          <a:custGeom>
            <a:avLst/>
            <a:gdLst>
              <a:gd name="connsiteX0" fmla="*/ 0 w 6086539"/>
              <a:gd name="connsiteY0" fmla="*/ 0 h 6181344"/>
              <a:gd name="connsiteX1" fmla="*/ 5900171 w 6086539"/>
              <a:gd name="connsiteY1" fmla="*/ 0 h 6181344"/>
              <a:gd name="connsiteX2" fmla="*/ 6086539 w 6086539"/>
              <a:gd name="connsiteY2" fmla="*/ 186368 h 6181344"/>
              <a:gd name="connsiteX3" fmla="*/ 6086539 w 6086539"/>
              <a:gd name="connsiteY3" fmla="*/ 5994976 h 6181344"/>
              <a:gd name="connsiteX4" fmla="*/ 5900171 w 6086539"/>
              <a:gd name="connsiteY4" fmla="*/ 6181344 h 6181344"/>
              <a:gd name="connsiteX5" fmla="*/ 0 w 6086539"/>
              <a:gd name="connsiteY5" fmla="*/ 6181344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6539" h="6181344">
                <a:moveTo>
                  <a:pt x="0" y="0"/>
                </a:moveTo>
                <a:lnTo>
                  <a:pt x="5900171" y="0"/>
                </a:lnTo>
                <a:cubicBezTo>
                  <a:pt x="6003099" y="0"/>
                  <a:pt x="6086539" y="83440"/>
                  <a:pt x="6086539" y="186368"/>
                </a:cubicBezTo>
                <a:lnTo>
                  <a:pt x="6086539" y="5994976"/>
                </a:lnTo>
                <a:cubicBezTo>
                  <a:pt x="6086539" y="6097904"/>
                  <a:pt x="6003099" y="6181344"/>
                  <a:pt x="5900171" y="6181344"/>
                </a:cubicBezTo>
                <a:lnTo>
                  <a:pt x="0" y="6181344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D5E635FD-01E5-4F9B-B7E3-4E8E4D55350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6B2973-B39B-795B-C998-BD99945AC58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23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D06E528-2C9F-FF0A-C704-D5311E88B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2554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E6960-1685-F3C4-C297-F7D9C123BDA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956" y="338328"/>
            <a:ext cx="6129344" cy="6181344"/>
          </a:xfrm>
          <a:custGeom>
            <a:avLst/>
            <a:gdLst>
              <a:gd name="connsiteX0" fmla="*/ 186368 w 6129344"/>
              <a:gd name="connsiteY0" fmla="*/ 0 h 6181344"/>
              <a:gd name="connsiteX1" fmla="*/ 6129344 w 6129344"/>
              <a:gd name="connsiteY1" fmla="*/ 0 h 6181344"/>
              <a:gd name="connsiteX2" fmla="*/ 6129344 w 6129344"/>
              <a:gd name="connsiteY2" fmla="*/ 6181344 h 6181344"/>
              <a:gd name="connsiteX3" fmla="*/ 186368 w 6129344"/>
              <a:gd name="connsiteY3" fmla="*/ 6181344 h 6181344"/>
              <a:gd name="connsiteX4" fmla="*/ 0 w 6129344"/>
              <a:gd name="connsiteY4" fmla="*/ 5994976 h 6181344"/>
              <a:gd name="connsiteX5" fmla="*/ 0 w 6129344"/>
              <a:gd name="connsiteY5" fmla="*/ 186368 h 6181344"/>
              <a:gd name="connsiteX6" fmla="*/ 186368 w 6129344"/>
              <a:gd name="connsiteY6" fmla="*/ 0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9344" h="6181344">
                <a:moveTo>
                  <a:pt x="186368" y="0"/>
                </a:moveTo>
                <a:lnTo>
                  <a:pt x="6129344" y="0"/>
                </a:lnTo>
                <a:lnTo>
                  <a:pt x="6129344" y="6181344"/>
                </a:lnTo>
                <a:lnTo>
                  <a:pt x="186368" y="6181344"/>
                </a:lnTo>
                <a:cubicBezTo>
                  <a:pt x="83440" y="6181344"/>
                  <a:pt x="0" y="6097904"/>
                  <a:pt x="0" y="5994976"/>
                </a:cubicBezTo>
                <a:lnTo>
                  <a:pt x="0" y="186368"/>
                </a:lnTo>
                <a:cubicBezTo>
                  <a:pt x="0" y="83440"/>
                  <a:pt x="83440" y="0"/>
                  <a:pt x="186368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131C32E-547E-EA2F-5C03-0FE1064595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82554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529916"/>
            <a:ext cx="177202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9DA120D7-D319-4C08-8AC1-3F29C25825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BBCC467-E248-3764-B263-C14CD99457D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32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E3331A2-CF3B-E998-CF70-4A75C30A92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17720" y="333756"/>
            <a:ext cx="5916140" cy="6190488"/>
          </a:xfrm>
          <a:custGeom>
            <a:avLst/>
            <a:gdLst>
              <a:gd name="connsiteX0" fmla="*/ 0 w 5916140"/>
              <a:gd name="connsiteY0" fmla="*/ 0 h 6190488"/>
              <a:gd name="connsiteX1" fmla="*/ 5729497 w 5916140"/>
              <a:gd name="connsiteY1" fmla="*/ 0 h 6190488"/>
              <a:gd name="connsiteX2" fmla="*/ 5916140 w 5916140"/>
              <a:gd name="connsiteY2" fmla="*/ 186643 h 6190488"/>
              <a:gd name="connsiteX3" fmla="*/ 5916140 w 5916140"/>
              <a:gd name="connsiteY3" fmla="*/ 6003845 h 6190488"/>
              <a:gd name="connsiteX4" fmla="*/ 5729497 w 5916140"/>
              <a:gd name="connsiteY4" fmla="*/ 6190488 h 6190488"/>
              <a:gd name="connsiteX5" fmla="*/ 0 w 591614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6140" h="6190488">
                <a:moveTo>
                  <a:pt x="0" y="0"/>
                </a:moveTo>
                <a:lnTo>
                  <a:pt x="5729497" y="0"/>
                </a:lnTo>
                <a:cubicBezTo>
                  <a:pt x="5832577" y="0"/>
                  <a:pt x="5916140" y="83563"/>
                  <a:pt x="5916140" y="186643"/>
                </a:cubicBezTo>
                <a:lnTo>
                  <a:pt x="5916140" y="6003845"/>
                </a:lnTo>
                <a:cubicBezTo>
                  <a:pt x="5916140" y="6106925"/>
                  <a:pt x="5832577" y="6190488"/>
                  <a:pt x="572949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EBEC7127-1401-4DC9-A2BE-769D7BC81B4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1A81A3-09AD-4886-CA58-1C5308FB34ED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942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3044" y="907299"/>
            <a:ext cx="3222923" cy="120316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6FC952-7E45-FC54-E540-F375172C0E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226004" cy="6190488"/>
          </a:xfrm>
          <a:custGeom>
            <a:avLst/>
            <a:gdLst>
              <a:gd name="connsiteX0" fmla="*/ 186643 w 7226004"/>
              <a:gd name="connsiteY0" fmla="*/ 0 h 6190488"/>
              <a:gd name="connsiteX1" fmla="*/ 7226004 w 7226004"/>
              <a:gd name="connsiteY1" fmla="*/ 0 h 6190488"/>
              <a:gd name="connsiteX2" fmla="*/ 7226004 w 7226004"/>
              <a:gd name="connsiteY2" fmla="*/ 6190488 h 6190488"/>
              <a:gd name="connsiteX3" fmla="*/ 186643 w 7226004"/>
              <a:gd name="connsiteY3" fmla="*/ 6190488 h 6190488"/>
              <a:gd name="connsiteX4" fmla="*/ 0 w 7226004"/>
              <a:gd name="connsiteY4" fmla="*/ 6003845 h 6190488"/>
              <a:gd name="connsiteX5" fmla="*/ 0 w 7226004"/>
              <a:gd name="connsiteY5" fmla="*/ 186643 h 6190488"/>
              <a:gd name="connsiteX6" fmla="*/ 186643 w 7226004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004" h="6190488">
                <a:moveTo>
                  <a:pt x="186643" y="0"/>
                </a:moveTo>
                <a:lnTo>
                  <a:pt x="7226004" y="0"/>
                </a:lnTo>
                <a:lnTo>
                  <a:pt x="7226004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03044" y="2240265"/>
            <a:ext cx="3222923" cy="371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103044" y="6529915"/>
            <a:ext cx="922372" cy="328084"/>
          </a:xfrm>
          <a:prstGeom prst="rect">
            <a:avLst/>
          </a:prstGeom>
        </p:spPr>
        <p:txBody>
          <a:bodyPr/>
          <a:lstStyle/>
          <a:p>
            <a:fld id="{16B7840A-2968-4A25-82F8-DF7BABF97BC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25417" y="6529915"/>
            <a:ext cx="2390244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B9005A-8E92-C720-BABE-52545C043BA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72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299"/>
            <a:ext cx="3351329" cy="120316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44789"/>
            <a:ext cx="3351329" cy="37059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031C5B-201F-65FC-977A-E04E980A8D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1780" y="333756"/>
            <a:ext cx="7072080" cy="6190488"/>
          </a:xfrm>
          <a:custGeom>
            <a:avLst/>
            <a:gdLst>
              <a:gd name="connsiteX0" fmla="*/ 0 w 7072080"/>
              <a:gd name="connsiteY0" fmla="*/ 0 h 6190488"/>
              <a:gd name="connsiteX1" fmla="*/ 6885437 w 7072080"/>
              <a:gd name="connsiteY1" fmla="*/ 0 h 6190488"/>
              <a:gd name="connsiteX2" fmla="*/ 7072080 w 7072080"/>
              <a:gd name="connsiteY2" fmla="*/ 186643 h 6190488"/>
              <a:gd name="connsiteX3" fmla="*/ 7072080 w 7072080"/>
              <a:gd name="connsiteY3" fmla="*/ 6003845 h 6190488"/>
              <a:gd name="connsiteX4" fmla="*/ 6885437 w 7072080"/>
              <a:gd name="connsiteY4" fmla="*/ 6190488 h 6190488"/>
              <a:gd name="connsiteX5" fmla="*/ 0 w 707208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2080" h="6190488">
                <a:moveTo>
                  <a:pt x="0" y="0"/>
                </a:moveTo>
                <a:lnTo>
                  <a:pt x="6885437" y="0"/>
                </a:lnTo>
                <a:cubicBezTo>
                  <a:pt x="6988517" y="0"/>
                  <a:pt x="7072080" y="83563"/>
                  <a:pt x="7072080" y="186643"/>
                </a:cubicBezTo>
                <a:lnTo>
                  <a:pt x="7072080" y="6003845"/>
                </a:lnTo>
                <a:cubicBezTo>
                  <a:pt x="7072080" y="6106925"/>
                  <a:pt x="6988517" y="6190488"/>
                  <a:pt x="688543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1067625" cy="328084"/>
          </a:xfrm>
          <a:prstGeom prst="rect">
            <a:avLst/>
          </a:prstGeom>
        </p:spPr>
        <p:txBody>
          <a:bodyPr/>
          <a:lstStyle/>
          <a:p>
            <a:fld id="{E2ABEC49-741E-472F-866C-AE933A56DB0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4785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0426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A9B769-FEAE-2962-E26F-2A44DC7B32A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38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0265" y="907300"/>
            <a:ext cx="3025702" cy="2114466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58BC462-E794-03C0-9112-F7F3BCEED1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423225" cy="6190488"/>
          </a:xfrm>
          <a:custGeom>
            <a:avLst/>
            <a:gdLst>
              <a:gd name="connsiteX0" fmla="*/ 186643 w 7423225"/>
              <a:gd name="connsiteY0" fmla="*/ 0 h 6190488"/>
              <a:gd name="connsiteX1" fmla="*/ 7423225 w 7423225"/>
              <a:gd name="connsiteY1" fmla="*/ 0 h 6190488"/>
              <a:gd name="connsiteX2" fmla="*/ 7423225 w 7423225"/>
              <a:gd name="connsiteY2" fmla="*/ 6190488 h 6190488"/>
              <a:gd name="connsiteX3" fmla="*/ 186643 w 7423225"/>
              <a:gd name="connsiteY3" fmla="*/ 6190488 h 6190488"/>
              <a:gd name="connsiteX4" fmla="*/ 0 w 7423225"/>
              <a:gd name="connsiteY4" fmla="*/ 6003845 h 6190488"/>
              <a:gd name="connsiteX5" fmla="*/ 0 w 7423225"/>
              <a:gd name="connsiteY5" fmla="*/ 186643 h 6190488"/>
              <a:gd name="connsiteX6" fmla="*/ 186643 w 7423225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3225" h="6190488">
                <a:moveTo>
                  <a:pt x="186643" y="0"/>
                </a:moveTo>
                <a:lnTo>
                  <a:pt x="7423225" y="0"/>
                </a:lnTo>
                <a:lnTo>
                  <a:pt x="7423225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00265" y="3156095"/>
            <a:ext cx="3025702" cy="279459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529915"/>
            <a:ext cx="100365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B6BE5AC-BF33-4FE2-ADBE-F1A4AA52AA8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529915"/>
            <a:ext cx="2068899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CB8547-3131-E62F-78BD-1E2AB8979C91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 anchor="b">
            <a:normAutofit/>
          </a:bodyPr>
          <a:lstStyle>
            <a:lvl1pPr algn="l">
              <a:defRPr sz="5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E190545-F7D8-0D1C-1BCC-C670CFFE0C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6226810" cy="6190488"/>
          </a:xfrm>
          <a:custGeom>
            <a:avLst/>
            <a:gdLst>
              <a:gd name="connsiteX0" fmla="*/ 186643 w 6226810"/>
              <a:gd name="connsiteY0" fmla="*/ 0 h 6190488"/>
              <a:gd name="connsiteX1" fmla="*/ 6226810 w 6226810"/>
              <a:gd name="connsiteY1" fmla="*/ 0 h 6190488"/>
              <a:gd name="connsiteX2" fmla="*/ 6226810 w 6226810"/>
              <a:gd name="connsiteY2" fmla="*/ 6190488 h 6190488"/>
              <a:gd name="connsiteX3" fmla="*/ 186643 w 6226810"/>
              <a:gd name="connsiteY3" fmla="*/ 6190488 h 6190488"/>
              <a:gd name="connsiteX4" fmla="*/ 0 w 6226810"/>
              <a:gd name="connsiteY4" fmla="*/ 6003845 h 6190488"/>
              <a:gd name="connsiteX5" fmla="*/ 0 w 6226810"/>
              <a:gd name="connsiteY5" fmla="*/ 186643 h 6190488"/>
              <a:gd name="connsiteX6" fmla="*/ 186643 w 622681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6810" h="6190488">
                <a:moveTo>
                  <a:pt x="186643" y="0"/>
                </a:moveTo>
                <a:lnTo>
                  <a:pt x="6226810" y="0"/>
                </a:lnTo>
                <a:lnTo>
                  <a:pt x="622681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529916"/>
            <a:ext cx="170762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254E9985-91B3-42C8-B8D8-B565E04A5E5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5DF5215-34B8-BE6B-A816-58B2F37B1D5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16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012268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463513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51A88DF-44ED-436B-99D1-0B8CC5A92D9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465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C9FA1C-AA60-4CCE-B788-3849E413B63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975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  <a:prstGeom prst="rect">
            <a:avLst/>
          </a:prstGeom>
        </p:spPr>
        <p:txBody>
          <a:bodyPr/>
          <a:lstStyle/>
          <a:p>
            <a:fld id="{401AF4C7-240F-4AB8-A2FA-D99DF3F7CE1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6648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707AF85-94F0-A688-031E-5C9B12E7D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6" y="1810322"/>
            <a:ext cx="4547183" cy="4444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FEB7308-4C28-B462-9DD9-8D821D48BB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8331" y="2044501"/>
            <a:ext cx="3975817" cy="3975817"/>
          </a:xfrm>
          <a:custGeom>
            <a:avLst/>
            <a:gdLst>
              <a:gd name="connsiteX0" fmla="*/ 1987909 w 3975817"/>
              <a:gd name="connsiteY0" fmla="*/ 0 h 3975817"/>
              <a:gd name="connsiteX1" fmla="*/ 3975817 w 3975817"/>
              <a:gd name="connsiteY1" fmla="*/ 1987909 h 3975817"/>
              <a:gd name="connsiteX2" fmla="*/ 1987909 w 3975817"/>
              <a:gd name="connsiteY2" fmla="*/ 3975817 h 3975817"/>
              <a:gd name="connsiteX3" fmla="*/ 0 w 3975817"/>
              <a:gd name="connsiteY3" fmla="*/ 1987909 h 3975817"/>
              <a:gd name="connsiteX4" fmla="*/ 1987909 w 3975817"/>
              <a:gd name="connsiteY4" fmla="*/ 0 h 397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5817" h="3975817">
                <a:moveTo>
                  <a:pt x="1987909" y="0"/>
                </a:moveTo>
                <a:cubicBezTo>
                  <a:pt x="3085800" y="0"/>
                  <a:pt x="3975817" y="890017"/>
                  <a:pt x="3975817" y="1987909"/>
                </a:cubicBezTo>
                <a:cubicBezTo>
                  <a:pt x="3975817" y="3085800"/>
                  <a:pt x="3085800" y="3975817"/>
                  <a:pt x="1987909" y="3975817"/>
                </a:cubicBezTo>
                <a:cubicBezTo>
                  <a:pt x="890017" y="3975817"/>
                  <a:pt x="0" y="3085800"/>
                  <a:pt x="0" y="1987909"/>
                </a:cubicBezTo>
                <a:cubicBezTo>
                  <a:pt x="0" y="890017"/>
                  <a:pt x="890017" y="0"/>
                  <a:pt x="1987909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828800"/>
            <a:ext cx="5483355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87AD299-DE61-4CBB-BC93-03EDAFFAD60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120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5BFD4E-5044-9769-5E8F-5BEC1C2A2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8" y="2271376"/>
            <a:ext cx="4155294" cy="40611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4DA44E7-3265-78D1-59E3-AEFDF6112DD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710" y="2485372"/>
            <a:ext cx="3633170" cy="3633170"/>
          </a:xfrm>
          <a:custGeom>
            <a:avLst/>
            <a:gdLst>
              <a:gd name="connsiteX0" fmla="*/ 1816585 w 3633170"/>
              <a:gd name="connsiteY0" fmla="*/ 0 h 3633170"/>
              <a:gd name="connsiteX1" fmla="*/ 3633170 w 3633170"/>
              <a:gd name="connsiteY1" fmla="*/ 1816585 h 3633170"/>
              <a:gd name="connsiteX2" fmla="*/ 1816585 w 3633170"/>
              <a:gd name="connsiteY2" fmla="*/ 3633170 h 3633170"/>
              <a:gd name="connsiteX3" fmla="*/ 0 w 3633170"/>
              <a:gd name="connsiteY3" fmla="*/ 1816585 h 3633170"/>
              <a:gd name="connsiteX4" fmla="*/ 1816585 w 3633170"/>
              <a:gd name="connsiteY4" fmla="*/ 0 h 363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3170" h="3633170">
                <a:moveTo>
                  <a:pt x="1816585" y="0"/>
                </a:moveTo>
                <a:cubicBezTo>
                  <a:pt x="2819857" y="0"/>
                  <a:pt x="3633170" y="813313"/>
                  <a:pt x="3633170" y="1816585"/>
                </a:cubicBezTo>
                <a:cubicBezTo>
                  <a:pt x="3633170" y="2819857"/>
                  <a:pt x="2819857" y="3633170"/>
                  <a:pt x="1816585" y="3633170"/>
                </a:cubicBezTo>
                <a:cubicBezTo>
                  <a:pt x="813313" y="3633170"/>
                  <a:pt x="0" y="2819857"/>
                  <a:pt x="0" y="1816585"/>
                </a:cubicBezTo>
                <a:cubicBezTo>
                  <a:pt x="0" y="813313"/>
                  <a:pt x="813313" y="0"/>
                  <a:pt x="1816585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B9632C8-AF7D-4924-8414-5F0F98946906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829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B50B4B-78CB-E542-02D9-864CE61BF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15" y="2311121"/>
            <a:ext cx="4085820" cy="3993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A5E0D2B-AF9D-6520-DEF7-6EF60AC46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4412" y="2521539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60CA09-D196-4E75-A4BA-F561F149C1F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14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25626D2-80B1-31C0-8C4C-03AEBF6B4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66" y="2105276"/>
            <a:ext cx="4085820" cy="3993262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FB8AD6A1-C215-DFF8-ECFA-D092D628B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907303"/>
            <a:ext cx="10966706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F6745D6-F853-FF75-28EF-2DD864956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7" y="2311121"/>
            <a:ext cx="6158266" cy="399326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366C839-A25F-2CB3-40B9-811BB4C751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91763" y="2315694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44CA941-2112-4108-B577-DDB22688A338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37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7C0B019-1F65-5FF3-EACC-1DBD4333A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0064" y="557784"/>
            <a:ext cx="5914085" cy="57801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763DD55-592C-903A-3F9C-A96924CFE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907302"/>
            <a:ext cx="4361688" cy="1649694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826137"/>
            <a:ext cx="4361688" cy="3434638"/>
          </a:xfrm>
        </p:spPr>
        <p:txBody>
          <a:bodyPr anchor="b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51C0813-C057-2B90-9C5A-3AE995C897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71625" y="862357"/>
            <a:ext cx="5170964" cy="5170964"/>
          </a:xfrm>
          <a:custGeom>
            <a:avLst/>
            <a:gdLst>
              <a:gd name="connsiteX0" fmla="*/ 2585482 w 5170964"/>
              <a:gd name="connsiteY0" fmla="*/ 0 h 5170964"/>
              <a:gd name="connsiteX1" fmla="*/ 5170964 w 5170964"/>
              <a:gd name="connsiteY1" fmla="*/ 2585482 h 5170964"/>
              <a:gd name="connsiteX2" fmla="*/ 2585482 w 5170964"/>
              <a:gd name="connsiteY2" fmla="*/ 5170964 h 5170964"/>
              <a:gd name="connsiteX3" fmla="*/ 0 w 5170964"/>
              <a:gd name="connsiteY3" fmla="*/ 2585482 h 5170964"/>
              <a:gd name="connsiteX4" fmla="*/ 2585482 w 5170964"/>
              <a:gd name="connsiteY4" fmla="*/ 0 h 51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0964" h="5170964">
                <a:moveTo>
                  <a:pt x="2585482" y="0"/>
                </a:moveTo>
                <a:cubicBezTo>
                  <a:pt x="4013405" y="0"/>
                  <a:pt x="5170964" y="1157560"/>
                  <a:pt x="5170964" y="2585482"/>
                </a:cubicBezTo>
                <a:cubicBezTo>
                  <a:pt x="5170964" y="4013405"/>
                  <a:pt x="4013405" y="5170964"/>
                  <a:pt x="2585482" y="5170964"/>
                </a:cubicBezTo>
                <a:cubicBezTo>
                  <a:pt x="1157560" y="5170964"/>
                  <a:pt x="0" y="4013405"/>
                  <a:pt x="0" y="2585482"/>
                </a:cubicBezTo>
                <a:cubicBezTo>
                  <a:pt x="0" y="1157560"/>
                  <a:pt x="1157560" y="0"/>
                  <a:pt x="2585482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D3302DA-6AFE-4F11-B5FB-C17B82EA8578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1128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967907A-96CA-89D9-9FD8-C85BFFEAF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316" y="4421770"/>
            <a:ext cx="10499656" cy="1528927"/>
          </a:xfrm>
        </p:spPr>
        <p:txBody>
          <a:bodyPr>
            <a:normAutofit/>
          </a:bodyPr>
          <a:lstStyle>
            <a:lvl1pPr algn="l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24A94E6-CFC2-45CB-1F4E-C00A6DA2F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6336" y="1330310"/>
            <a:ext cx="10499656" cy="3273331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3619648-D57F-48C1-8026-D656192BFCE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1F52FC-EB68-58F2-85B1-6235B55362A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3877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804120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7688EBA-E81D-4EC6-8C2B-03A401A980D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ACAAB8A-DD1F-F240-8651-22FAC159B42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6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537" y="905256"/>
            <a:ext cx="4206240" cy="3739896"/>
          </a:xfrm>
        </p:spPr>
        <p:txBody>
          <a:bodyPr anchor="t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9536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77B7186-FB14-CA62-FE96-5476125CC1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6128" y="333756"/>
            <a:ext cx="6237732" cy="6190488"/>
          </a:xfrm>
          <a:custGeom>
            <a:avLst/>
            <a:gdLst>
              <a:gd name="connsiteX0" fmla="*/ 0 w 6237732"/>
              <a:gd name="connsiteY0" fmla="*/ 0 h 6190488"/>
              <a:gd name="connsiteX1" fmla="*/ 6051089 w 6237732"/>
              <a:gd name="connsiteY1" fmla="*/ 0 h 6190488"/>
              <a:gd name="connsiteX2" fmla="*/ 6237732 w 6237732"/>
              <a:gd name="connsiteY2" fmla="*/ 186643 h 6190488"/>
              <a:gd name="connsiteX3" fmla="*/ 6237732 w 6237732"/>
              <a:gd name="connsiteY3" fmla="*/ 6003845 h 6190488"/>
              <a:gd name="connsiteX4" fmla="*/ 6051089 w 6237732"/>
              <a:gd name="connsiteY4" fmla="*/ 6190488 h 6190488"/>
              <a:gd name="connsiteX5" fmla="*/ 0 w 6237732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7732" h="6190488">
                <a:moveTo>
                  <a:pt x="0" y="0"/>
                </a:moveTo>
                <a:lnTo>
                  <a:pt x="6051089" y="0"/>
                </a:lnTo>
                <a:cubicBezTo>
                  <a:pt x="6154169" y="0"/>
                  <a:pt x="6237732" y="83563"/>
                  <a:pt x="6237732" y="186643"/>
                </a:cubicBezTo>
                <a:lnTo>
                  <a:pt x="6237732" y="6003845"/>
                </a:lnTo>
                <a:cubicBezTo>
                  <a:pt x="6237732" y="6106925"/>
                  <a:pt x="6154169" y="6190488"/>
                  <a:pt x="6051089" y="6190488"/>
                </a:cubicBezTo>
                <a:lnTo>
                  <a:pt x="0" y="6190488"/>
                </a:ln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47133" y="6529916"/>
            <a:ext cx="1951777" cy="328084"/>
          </a:xfrm>
          <a:prstGeom prst="rect">
            <a:avLst/>
          </a:prstGeom>
        </p:spPr>
        <p:txBody>
          <a:bodyPr/>
          <a:lstStyle/>
          <a:p>
            <a:fld id="{B4AA5E08-0B46-4D4C-9A1D-1895CC169C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880928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636569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AE6C76-D3EE-C74F-F49E-97F6141F5D1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066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421770"/>
            <a:ext cx="7525512" cy="193331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1353387"/>
            <a:ext cx="10543032" cy="3273331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75A1B29-DFBD-4673-8328-3ED6619AAB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42EF41C-4509-4150-C0F1-83BB756ACF5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24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63662" y="561268"/>
            <a:ext cx="9264676" cy="5735465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2286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4572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6858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4pPr>
            <a:lvl5pPr marL="9144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7C9592F-4A0D-4D12-B47E-4A7D843B26A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4775AE-F67F-CB44-1D87-AB4D287818A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76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929384"/>
            <a:ext cx="8266176" cy="414223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90F78A7-ED9B-4802-8C3B-8810C7632A9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4D2A7D-7433-3BD7-B540-CAF81289672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369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4F266F9-F826-45A4-93B2-4F421185E71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6FAFB8-6136-DD3A-86C3-855ED940D6F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681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34321655-180C-E5FF-5EBA-CB7C8C90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>
          <a:xfrm>
            <a:off x="492638" y="0"/>
            <a:ext cx="4471248" cy="4191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0322" y="5137616"/>
            <a:ext cx="8054173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18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393371" y="1188720"/>
            <a:ext cx="8593017" cy="2174966"/>
          </a:xfrm>
        </p:spPr>
        <p:txBody>
          <a:bodyPr anchor="b">
            <a:normAutofit/>
          </a:bodyPr>
          <a:lstStyle>
            <a:lvl1pPr marL="0" indent="-457200" defTabSz="914400">
              <a:lnSpc>
                <a:spcPct val="80000"/>
              </a:lnSpc>
              <a:spcBef>
                <a:spcPts val="0"/>
              </a:spcBef>
              <a:buNone/>
              <a:defRPr sz="45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B6CF73C-93E7-489E-AE2B-E246A7DB6D93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59926F-2327-8B2D-085E-499F8F38779A}"/>
              </a:ext>
            </a:extLst>
          </p:cNvPr>
          <p:cNvCxnSpPr/>
          <p:nvPr/>
        </p:nvCxnSpPr>
        <p:spPr>
          <a:xfrm>
            <a:off x="1551214" y="3477986"/>
            <a:ext cx="0" cy="199208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977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349240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0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15AF2BE-7E3A-4323-8AD1-6D4FF44FD8E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5A24BE-62EC-1D31-CC8C-91D6C09F822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971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041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2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8FD7DB-FD7D-41C7-A7D0-5BAC7B3F105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92CDB-3DCC-F547-8EEC-BE14157A425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823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F63BBBA-62F7-DBEC-F9CF-7226CF222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0C6923B-FF9D-B437-5588-878AF0F8A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2312870-557C-564C-3520-F00CB9BF52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586B0B4-0F2D-499F-B46F-F681523A05A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B15031E-7D6B-5DB2-0949-3226C3A6B5E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083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94C7CB3-8309-EE97-00D8-73D90094F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0893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CF4B8FC-8114-F896-19E9-61BFDBF1E7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5158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A05586D-8745-CB79-26DE-BB05CF6BF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1266551-E982-43FB-8EB6-73FB0E4FDF1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9FD757-76AB-74D2-BF21-512AF236806B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31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7CF8608-BD7F-FDF6-C9FE-359BAFBC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F57FA73-4BE2-4237-90E8-28123CE1B9F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44ABFCC-D627-9493-2426-A6E5682EEBD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703F4AEB-E597-882F-3A69-A923B8DED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7"/>
          <a:stretch/>
        </p:blipFill>
        <p:spPr>
          <a:xfrm>
            <a:off x="398705" y="0"/>
            <a:ext cx="5697291" cy="50217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548642"/>
            <a:ext cx="7478991" cy="3635797"/>
          </a:xfrm>
        </p:spPr>
        <p:txBody>
          <a:bodyPr anchor="b">
            <a:normAutofit/>
          </a:bodyPr>
          <a:lstStyle>
            <a:lvl1pPr algn="l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9017" y="4349578"/>
            <a:ext cx="6821182" cy="1384726"/>
          </a:xfrm>
        </p:spPr>
        <p:txBody>
          <a:bodyPr anchor="b"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04512D9-A095-4355-9551-356CB2C0D09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5621C6-56CB-3166-B017-50A927415F64}"/>
              </a:ext>
            </a:extLst>
          </p:cNvPr>
          <p:cNvCxnSpPr>
            <a:cxnSpLocks/>
          </p:cNvCxnSpPr>
          <p:nvPr/>
        </p:nvCxnSpPr>
        <p:spPr>
          <a:xfrm>
            <a:off x="637839" y="4236969"/>
            <a:ext cx="0" cy="13847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972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8BA1E88-22B3-4091-902C-19D6AD2267F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94126D0-8C62-BE14-DAD7-1281C05B8DCA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0693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2EFC53A-E163-43E4-9309-C62B24E59229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59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1847088"/>
            <a:ext cx="7342307" cy="1133856"/>
          </a:xfrm>
        </p:spPr>
        <p:txBody>
          <a:bodyPr anchor="b">
            <a:noAutofit/>
          </a:bodyPr>
          <a:lstStyle>
            <a:lvl1pPr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9536" y="3594099"/>
            <a:ext cx="10472928" cy="2743200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57D2C4C-3CEB-4A3F-A850-2A701BAB5B4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F630EC-9C35-9636-5C2F-9B305B2CCE3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847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515E74ED-2A6E-80D7-2247-FD12F261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00"/>
          <a:stretch/>
        </p:blipFill>
        <p:spPr>
          <a:xfrm>
            <a:off x="462641" y="0"/>
            <a:ext cx="8989429" cy="4755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 anchor="b">
            <a:noAutofit/>
          </a:bodyPr>
          <a:lstStyle>
            <a:lvl1pPr>
              <a:defRPr sz="45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 anchor="b">
            <a:no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  <a:lvl2pPr marL="228600" indent="0">
              <a:lnSpc>
                <a:spcPct val="110000"/>
              </a:lnSpc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ABC5762-7F5E-4C8D-B27D-8990A68BB18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055BD5-F132-7EB0-787E-04988310DC8B}"/>
              </a:ext>
            </a:extLst>
          </p:cNvPr>
          <p:cNvCxnSpPr>
            <a:cxnSpLocks/>
          </p:cNvCxnSpPr>
          <p:nvPr/>
        </p:nvCxnSpPr>
        <p:spPr>
          <a:xfrm>
            <a:off x="4985657" y="5238749"/>
            <a:ext cx="0" cy="88274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196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2AE2374-EA36-E826-C9F3-73CD3978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" b="47295"/>
          <a:stretch/>
        </p:blipFill>
        <p:spPr>
          <a:xfrm>
            <a:off x="3701142" y="2068286"/>
            <a:ext cx="8490855" cy="4789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008" y="854239"/>
            <a:ext cx="7876287" cy="3592629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0323" y="4617138"/>
            <a:ext cx="6853511" cy="101498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ED07DE6-50D5-4B21-9405-DD62C0D4DC6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2B0C21-F380-74EA-96A8-0858FD0075A4}"/>
              </a:ext>
            </a:extLst>
          </p:cNvPr>
          <p:cNvCxnSpPr>
            <a:cxnSpLocks/>
          </p:cNvCxnSpPr>
          <p:nvPr/>
        </p:nvCxnSpPr>
        <p:spPr>
          <a:xfrm>
            <a:off x="755780" y="4492300"/>
            <a:ext cx="0" cy="11293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124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6717639-19C5-F877-6AAE-FF488C79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615" y="905615"/>
            <a:ext cx="5046770" cy="50467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888" y="1427162"/>
            <a:ext cx="9484224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14850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8E66873-82AB-4D6B-96C7-8222581A9F4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3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7D4B28D-BD47-8092-F202-DCD18D1BA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4425" y="1198517"/>
            <a:ext cx="4438650" cy="4438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4D61D-AA1D-D414-2D63-F3B4B0760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B0EE02-7A0B-46A0-5F6E-CFBC94BDF5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3024899" cy="54790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7AE0A-CAE3-D199-2942-E05831D34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4564F8-E916-4EFF-887D-D1E1BBF6454B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FBF0A-E355-74AD-4A6E-8FD2BD7A6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71D965-1C87-6430-A8A7-B6EB43D8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236231-7728-F430-19B7-A4956EAFC196}"/>
              </a:ext>
            </a:extLst>
          </p:cNvPr>
          <p:cNvCxnSpPr/>
          <p:nvPr/>
        </p:nvCxnSpPr>
        <p:spPr>
          <a:xfrm>
            <a:off x="1450428" y="2522483"/>
            <a:ext cx="0" cy="26249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87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9ECA965F-086A-7B72-BC9F-EA4CF32BC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2"/>
          <a:stretch/>
        </p:blipFill>
        <p:spPr>
          <a:xfrm>
            <a:off x="421566" y="1836225"/>
            <a:ext cx="5674434" cy="5021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69ADDC-FB37-4BD0-807F-2EC90205924B}" type="datetime1">
              <a:rPr lang="en-US" smtClean="0"/>
              <a:pPr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69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65DFBE8-81F4-46A1-BB38-C49D79C4F68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5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  <p:sldLayoutId id="2147483844" r:id="rId18"/>
    <p:sldLayoutId id="2147483845" r:id="rId19"/>
    <p:sldLayoutId id="2147483846" r:id="rId20"/>
    <p:sldLayoutId id="2147483847" r:id="rId21"/>
    <p:sldLayoutId id="2147483848" r:id="rId22"/>
    <p:sldLayoutId id="2147483849" r:id="rId23"/>
    <p:sldLayoutId id="2147483850" r:id="rId24"/>
    <p:sldLayoutId id="2147483851" r:id="rId25"/>
    <p:sldLayoutId id="2147483852" r:id="rId26"/>
    <p:sldLayoutId id="2147483853" r:id="rId27"/>
    <p:sldLayoutId id="2147483854" r:id="rId28"/>
    <p:sldLayoutId id="2147483855" r:id="rId29"/>
    <p:sldLayoutId id="2147483856" r:id="rId30"/>
    <p:sldLayoutId id="2147483857" r:id="rId31"/>
    <p:sldLayoutId id="2147483858" r:id="rId32"/>
    <p:sldLayoutId id="2147483859" r:id="rId33"/>
    <p:sldLayoutId id="2147483860" r:id="rId34"/>
    <p:sldLayoutId id="2147483861" r:id="rId35"/>
    <p:sldLayoutId id="2147483862" r:id="rId36"/>
    <p:sldLayoutId id="2147483877" r:id="rId37"/>
    <p:sldLayoutId id="2147483863" r:id="rId38"/>
    <p:sldLayoutId id="2147483864" r:id="rId39"/>
    <p:sldLayoutId id="2147483865" r:id="rId40"/>
    <p:sldLayoutId id="2147483866" r:id="rId41"/>
    <p:sldLayoutId id="2147483867" r:id="rId42"/>
    <p:sldLayoutId id="2147483868" r:id="rId43"/>
    <p:sldLayoutId id="2147483869" r:id="rId44"/>
    <p:sldLayoutId id="2147483870" r:id="rId45"/>
    <p:sldLayoutId id="2147483871" r:id="rId46"/>
    <p:sldLayoutId id="2147483872" r:id="rId47"/>
    <p:sldLayoutId id="2147483873" r:id="rId48"/>
    <p:sldLayoutId id="2147483874" r:id="rId49"/>
    <p:sldLayoutId id="2147483875" r:id="rId50"/>
    <p:sldLayoutId id="2147483876" r:id="rId51"/>
    <p:sldLayoutId id="2147483878" r:id="rId52"/>
    <p:sldLayoutId id="2147483879" r:id="rId5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500" b="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4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7989-07E4-B482-9F2A-EBF670F7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>
            <a:normAutofit/>
          </a:bodyPr>
          <a:lstStyle/>
          <a:p>
            <a:r>
              <a:rPr lang="en-US" dirty="0"/>
              <a:t>Your Future, </a:t>
            </a:r>
            <a:br>
              <a:rPr lang="en-US" dirty="0"/>
            </a:br>
            <a:r>
              <a:rPr lang="en-US" dirty="0"/>
              <a:t>Your Way!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3CF5F8-0028-8636-5006-5D5C52B327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4523487" cy="973388"/>
          </a:xfrm>
        </p:spPr>
        <p:txBody>
          <a:bodyPr>
            <a:normAutofit/>
          </a:bodyPr>
          <a:lstStyle/>
          <a:p>
            <a:r>
              <a:rPr lang="en-US" dirty="0"/>
              <a:t>Presented by Lauren Speeth, PhD</a:t>
            </a:r>
          </a:p>
        </p:txBody>
      </p:sp>
    </p:spTree>
    <p:extLst>
      <p:ext uri="{BB962C8B-B14F-4D97-AF65-F5344CB8AC3E}">
        <p14:creationId xmlns:p14="http://schemas.microsoft.com/office/powerpoint/2010/main" val="1773831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76E2C-040E-4D92-F9F7-F61C47F4F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/>
          <a:lstStyle/>
          <a:p>
            <a:r>
              <a:rPr lang="en-US" dirty="0"/>
              <a:t>Leverage Feedback. </a:t>
            </a:r>
            <a:br>
              <a:rPr lang="en-US" dirty="0"/>
            </a:br>
            <a:r>
              <a:rPr lang="en-US" dirty="0"/>
              <a:t>Lead the future.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EE18F-CF72-C06C-3020-B9FA4DEAB72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/>
          <a:lstStyle/>
          <a:p>
            <a:r>
              <a:rPr lang="en-US" dirty="0"/>
              <a:t>The world needs your light.</a:t>
            </a:r>
          </a:p>
          <a:p>
            <a:r>
              <a:rPr lang="en-US" dirty="0"/>
              <a:t>Now more than ever. </a:t>
            </a:r>
          </a:p>
        </p:txBody>
      </p:sp>
    </p:spTree>
    <p:extLst>
      <p:ext uri="{BB962C8B-B14F-4D97-AF65-F5344CB8AC3E}">
        <p14:creationId xmlns:p14="http://schemas.microsoft.com/office/powerpoint/2010/main" val="2236553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A87EA-8BB3-79C6-656A-1A8ABD658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/>
          <a:lstStyle/>
          <a:p>
            <a:r>
              <a:rPr lang="en-US" dirty="0"/>
              <a:t>Q &amp; 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DF94A-DA27-1E29-408E-F5360E814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/>
          <a:lstStyle/>
          <a:p>
            <a:r>
              <a:rPr lang="en-US" dirty="0"/>
              <a:t>discussion session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DF43209-08B5-4410-CE46-63D3FC4201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3272732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CF3CF-95EA-BF80-CB29-D8E2DB00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D1225-E3D5-FF4F-1536-704DBF2D6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7024" y="907302"/>
            <a:ext cx="5898944" cy="1004625"/>
          </a:xfrm>
        </p:spPr>
        <p:txBody>
          <a:bodyPr/>
          <a:lstStyle/>
          <a:p>
            <a:r>
              <a:rPr lang="en-US" dirty="0"/>
              <a:t>Assignments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708771-A30C-8548-6B27-701F4B0E7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0344" y="1911928"/>
            <a:ext cx="5795624" cy="403877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Think back to a time when you received detailed feedback on some project or assignment. How did that feel? Did it help?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Request verbal feedback from a classmate on your assignment from last week. Write down your thoughts and takeaways.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0E589AF-5A1B-4A7C-1A66-F30CE9E38C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254343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FB56E-1A01-8D29-F217-638F3BEF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302"/>
            <a:ext cx="4361688" cy="1386965"/>
          </a:xfrm>
        </p:spPr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9521F-CC42-235E-F804-B826A36205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438545"/>
            <a:ext cx="4366917" cy="3512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Hello again, I’m Lauren Speeth of Elfenworks Productions &amp; The Elfenworks Foundation</a:t>
            </a:r>
          </a:p>
          <a:p>
            <a:r>
              <a:rPr lang="en-US" dirty="0"/>
              <a:t>Writer, Filmmaker, Educator</a:t>
            </a:r>
          </a:p>
          <a:p>
            <a:r>
              <a:rPr lang="en-US" dirty="0"/>
              <a:t>PhD in Innovative Urban Leadership and Lifetime in Tech Innovation</a:t>
            </a:r>
          </a:p>
          <a:p>
            <a:r>
              <a:rPr lang="en-US" dirty="0"/>
              <a:t>Passionate about Sparking Young Leaders</a:t>
            </a:r>
          </a:p>
          <a:p>
            <a:r>
              <a:rPr lang="en-US" dirty="0"/>
              <a:t>Shared these 7 Principles in Australia, China, India, Jordan, New Zealand, Ukraine, Zambia… </a:t>
            </a:r>
          </a:p>
          <a:p>
            <a:r>
              <a:rPr lang="en-US" dirty="0"/>
              <a:t>Successfully applied them for 20 years 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270AD1A-8F9F-BF9D-AE26-986ADE7EF3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2581" y="369276"/>
            <a:ext cx="5909945" cy="6154967"/>
          </a:xfrm>
        </p:spPr>
      </p:pic>
    </p:spTree>
    <p:extLst>
      <p:ext uri="{BB962C8B-B14F-4D97-AF65-F5344CB8AC3E}">
        <p14:creationId xmlns:p14="http://schemas.microsoft.com/office/powerpoint/2010/main" val="2002021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7084-C959-6935-0D99-455326A78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5369" y="990600"/>
            <a:ext cx="9780344" cy="3630613"/>
          </a:xfrm>
        </p:spPr>
        <p:txBody>
          <a:bodyPr anchor="b"/>
          <a:lstStyle/>
          <a:p>
            <a:pPr algn="ctr"/>
            <a:r>
              <a:rPr lang="en-US" dirty="0"/>
              <a:t>Seven Key Areas   One Per </a:t>
            </a:r>
            <a:r>
              <a:rPr lang="en-US" dirty="0" err="1"/>
              <a:t>SessioN</a:t>
            </a:r>
            <a:r>
              <a:rPr lang="en-US" dirty="0"/>
              <a:t>   </a:t>
            </a:r>
            <a:r>
              <a:rPr lang="en-US" sz="4800" i="1" dirty="0">
                <a:solidFill>
                  <a:srgbClr val="7030A0"/>
                </a:solidFill>
              </a:rPr>
              <a:t>~Next Up: 6. Feedback~</a:t>
            </a:r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8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51BC45-CAED-BB43-A297-009708D51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2B897C-9D62-36E3-5DC1-154478A93E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3662" y="561268"/>
            <a:ext cx="9264676" cy="5735465"/>
          </a:xfrm>
        </p:spPr>
        <p:txBody>
          <a:bodyPr/>
          <a:lstStyle/>
          <a:p>
            <a:pPr algn="l"/>
            <a:r>
              <a:rPr lang="en-US" sz="48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Why Gather Good Feedback? Because…</a:t>
            </a:r>
          </a:p>
          <a:p>
            <a:r>
              <a:rPr lang="en-US" sz="3200" dirty="0">
                <a:latin typeface="+mn-lt"/>
              </a:rPr>
              <a:t> </a:t>
            </a:r>
            <a:r>
              <a:rPr lang="en-US" sz="4400" dirty="0"/>
              <a:t>“</a:t>
            </a:r>
            <a:r>
              <a:rPr lang="en-US" sz="3200" dirty="0"/>
              <a:t>Where no counsel is, the </a:t>
            </a:r>
          </a:p>
          <a:p>
            <a:r>
              <a:rPr lang="en-US" sz="3200" dirty="0"/>
              <a:t>people fall: but in the multitude </a:t>
            </a:r>
          </a:p>
          <a:p>
            <a:r>
              <a:rPr lang="en-US" sz="3200" dirty="0"/>
              <a:t>of counsellors there is safety</a:t>
            </a:r>
            <a:r>
              <a:rPr lang="en-US" sz="4400" dirty="0"/>
              <a:t>.” </a:t>
            </a:r>
            <a:endParaRPr lang="en-US" sz="7200" dirty="0"/>
          </a:p>
          <a:p>
            <a:r>
              <a:rPr lang="en-US" sz="4000" dirty="0">
                <a:solidFill>
                  <a:srgbClr val="7030A0"/>
                </a:solidFill>
              </a:rPr>
              <a:t>– </a:t>
            </a:r>
            <a:r>
              <a:rPr lang="en-US" sz="40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 Proverbs 11:14 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8CA62-93B3-1BE7-9439-636394714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0052" y="4800601"/>
            <a:ext cx="8228726" cy="149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B9532-F625-FCDA-8B0F-9AB625002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301AA-E63A-1D79-7550-77763A89D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553616"/>
            <a:ext cx="7541649" cy="767978"/>
          </a:xfrm>
        </p:spPr>
        <p:txBody>
          <a:bodyPr anchor="t">
            <a:normAutofit/>
          </a:bodyPr>
          <a:lstStyle/>
          <a:p>
            <a:r>
              <a:rPr lang="en-US" sz="4000" dirty="0"/>
              <a:t>Feedback from Whom?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F54E1F-5DE1-6DAE-9362-3F861A3A3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7" y="1613647"/>
            <a:ext cx="5024359" cy="3922759"/>
          </a:xfrm>
        </p:spPr>
        <p:txBody>
          <a:bodyPr anchor="t">
            <a:normAutofit/>
          </a:bodyPr>
          <a:lstStyle/>
          <a:p>
            <a:r>
              <a:rPr lang="en-US" b="1" dirty="0"/>
              <a:t>Consider the Source!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Unconditional positive feedback (such as from loving pets) doesn’t tell us much.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Share with care &amp; beware trolls / haters.  </a:t>
            </a:r>
          </a:p>
          <a:p>
            <a:r>
              <a:rPr lang="en-US" b="1" dirty="0"/>
              <a:t>Next Steps?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Cultivate mentors for feedback.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Practice listening to feedback.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FD18D42-23C1-6AE4-0C12-60A1ACC36F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194" y="1326356"/>
            <a:ext cx="42100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061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9337C-2483-543F-1B91-0A6ABE538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073E5-762B-F66E-4030-3BD83E65D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553616"/>
            <a:ext cx="5791738" cy="1740697"/>
          </a:xfrm>
        </p:spPr>
        <p:txBody>
          <a:bodyPr anchor="t">
            <a:normAutofit/>
          </a:bodyPr>
          <a:lstStyle/>
          <a:p>
            <a:r>
              <a:rPr lang="en-US" sz="6000" dirty="0"/>
              <a:t>Setbacks As Feedback? </a:t>
            </a:r>
            <a:endParaRPr lang="en-US" sz="4800" i="1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5F54B-D92B-B8F1-76C1-950A32868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7" y="2881447"/>
            <a:ext cx="4108980" cy="3341715"/>
          </a:xfrm>
        </p:spPr>
        <p:txBody>
          <a:bodyPr anchor="t">
            <a:normAutofit/>
          </a:bodyPr>
          <a:lstStyle/>
          <a:p>
            <a:r>
              <a:rPr lang="en-US" sz="4000" dirty="0">
                <a:solidFill>
                  <a:srgbClr val="7030A0"/>
                </a:solidFill>
                <a:latin typeface="Blackadder ITC" panose="04020505051007020D02" pitchFamily="82" charset="0"/>
              </a:rPr>
              <a:t>Practice Discernment! </a:t>
            </a:r>
          </a:p>
          <a:p>
            <a:r>
              <a:rPr lang="en-US" b="1" dirty="0"/>
              <a:t>On a Good Path?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Stay on course.</a:t>
            </a:r>
          </a:p>
          <a:p>
            <a:r>
              <a:rPr lang="en-US" b="1" dirty="0"/>
              <a:t>On a Downward Spiral?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Stop &amp; turn around.</a:t>
            </a:r>
          </a:p>
          <a:p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ECA6B90-6AA1-D1C9-678C-284ED0B945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112"/>
          <a:stretch>
            <a:fillRect/>
          </a:stretch>
        </p:blipFill>
        <p:spPr>
          <a:xfrm>
            <a:off x="5787614" y="553616"/>
            <a:ext cx="5791738" cy="5669546"/>
          </a:xfrm>
          <a:noFill/>
        </p:spPr>
      </p:pic>
    </p:spTree>
    <p:extLst>
      <p:ext uri="{BB962C8B-B14F-4D97-AF65-F5344CB8AC3E}">
        <p14:creationId xmlns:p14="http://schemas.microsoft.com/office/powerpoint/2010/main" val="1860684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5072A-5F3E-FB56-A498-3CACC2BC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1" y="193431"/>
            <a:ext cx="8789411" cy="1323397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Timely &amp; Trustworthy </a:t>
            </a:r>
            <a:br>
              <a:rPr lang="en-US" sz="4400" dirty="0"/>
            </a:br>
            <a:r>
              <a:rPr lang="en-US" sz="4400" dirty="0"/>
              <a:t>That’s the Ticket!</a:t>
            </a:r>
            <a:br>
              <a:rPr lang="en-US" dirty="0"/>
            </a:br>
            <a:r>
              <a:rPr lang="en-US" sz="3100" cap="none" dirty="0">
                <a:latin typeface="+mn-lt"/>
              </a:rPr>
              <a:t> </a:t>
            </a:r>
            <a:endParaRPr lang="en-US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EDA3D-7A3B-89EE-20EE-3C5855352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863" y="1863967"/>
            <a:ext cx="5170964" cy="3506055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When Useful?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Current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Trustworthy Source</a:t>
            </a:r>
          </a:p>
          <a:p>
            <a:r>
              <a:rPr lang="en-US" sz="2000" b="1" dirty="0"/>
              <a:t>How Can I Cultivate Feedback?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Set up feedback mechanisms from the very start of a project     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5885EE0-9135-0E4E-6ED4-37F31FB811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8117" y="843518"/>
            <a:ext cx="5170964" cy="5170964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C469BA-E4A0-4A15-6263-7FFD1C232F9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27" y="3262745"/>
            <a:ext cx="1768975" cy="29120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860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60D7-F74C-CD9E-C576-1CB8FFE87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2033953"/>
          </a:xfrm>
        </p:spPr>
        <p:txBody>
          <a:bodyPr/>
          <a:lstStyle/>
          <a:p>
            <a:r>
              <a:rPr lang="en-US" dirty="0"/>
              <a:t>Feedback </a:t>
            </a:r>
            <a:br>
              <a:rPr lang="en-US" dirty="0"/>
            </a:br>
            <a:r>
              <a:rPr lang="en-US" dirty="0"/>
              <a:t>to Stay On Track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FF7EE7-82A4-3185-6194-9DCF392F5FBB}"/>
              </a:ext>
            </a:extLst>
          </p:cNvPr>
          <p:cNvSpPr txBox="1"/>
          <p:nvPr/>
        </p:nvSpPr>
        <p:spPr>
          <a:xfrm>
            <a:off x="2336470" y="4331962"/>
            <a:ext cx="75175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latin typeface="Blackadder ITC" panose="04020505051007020D02" pitchFamily="82" charset="0"/>
              </a:rPr>
              <a:t>The ear that does not listen to advice accompanies     the head when it is chopped off </a:t>
            </a:r>
            <a:r>
              <a:rPr lang="en-US" sz="2000" dirty="0"/>
              <a:t>– African Proverb</a:t>
            </a:r>
          </a:p>
        </p:txBody>
      </p:sp>
    </p:spTree>
    <p:extLst>
      <p:ext uri="{BB962C8B-B14F-4D97-AF65-F5344CB8AC3E}">
        <p14:creationId xmlns:p14="http://schemas.microsoft.com/office/powerpoint/2010/main" val="1858387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37C75-23C9-17A3-16B6-ECD423E57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322" y="5169876"/>
            <a:ext cx="8054173" cy="434083"/>
          </a:xfrm>
        </p:spPr>
        <p:txBody>
          <a:bodyPr>
            <a:normAutofit/>
          </a:bodyPr>
          <a:lstStyle/>
          <a:p>
            <a:r>
              <a:rPr lang="en-US" dirty="0"/>
              <a:t>African Proverb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EB8CF-9E22-6779-27CB-25347B9558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17785" y="3754814"/>
            <a:ext cx="9038491" cy="1200330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</a:rPr>
              <a:t>Wisdom is like a baobab tree; no one individual can embrace it</a:t>
            </a:r>
            <a:endParaRPr lang="en-US" sz="7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8C6CE2-EF05-BDDD-DD5C-91C81B7B9CC9}"/>
              </a:ext>
            </a:extLst>
          </p:cNvPr>
          <p:cNvSpPr txBox="1"/>
          <p:nvPr/>
        </p:nvSpPr>
        <p:spPr>
          <a:xfrm>
            <a:off x="3452446" y="500771"/>
            <a:ext cx="80541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+mj-lt"/>
              </a:rPr>
              <a:t>“</a:t>
            </a:r>
            <a:r>
              <a:rPr lang="en-US" sz="3600" dirty="0"/>
              <a:t>Even the clever one is advised</a:t>
            </a:r>
            <a:r>
              <a:rPr lang="en-US" sz="3600" dirty="0">
                <a:latin typeface="+mj-lt"/>
              </a:rPr>
              <a:t>”           – </a:t>
            </a:r>
            <a:r>
              <a:rPr lang="en-US" sz="2800" i="1" dirty="0">
                <a:latin typeface="+mj-lt"/>
              </a:rPr>
              <a:t>African Proverb</a:t>
            </a:r>
            <a:endParaRPr lang="en-US" sz="3600" i="1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7858C3-BD70-46C3-A355-D2D40068365D}"/>
              </a:ext>
            </a:extLst>
          </p:cNvPr>
          <p:cNvSpPr txBox="1"/>
          <p:nvPr/>
        </p:nvSpPr>
        <p:spPr>
          <a:xfrm>
            <a:off x="657452" y="2148598"/>
            <a:ext cx="794866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0" i="0" dirty="0">
                <a:effectLst/>
                <a:latin typeface="Blackadder ITC" panose="04020505051007020D02" pitchFamily="82" charset="0"/>
              </a:rPr>
              <a:t>Knowledge is a garden. If it isn’t cultivated, you can’t harvest it</a:t>
            </a:r>
            <a:r>
              <a:rPr lang="en-US" sz="2800" b="0" i="0" dirty="0">
                <a:effectLst/>
                <a:latin typeface="sofia-pro"/>
              </a:rPr>
              <a:t>. </a:t>
            </a:r>
            <a:r>
              <a:rPr lang="en-US" sz="2800" dirty="0">
                <a:latin typeface="sofia-pro"/>
              </a:rPr>
              <a:t> -</a:t>
            </a:r>
            <a:r>
              <a:rPr lang="en-US" sz="2000" i="1" dirty="0"/>
              <a:t>African Proverb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72877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radient Circle">
  <a:themeElements>
    <a:clrScheme name="Custom 2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F0D4DB"/>
      </a:accent1>
      <a:accent2>
        <a:srgbClr val="DBE7F5"/>
      </a:accent2>
      <a:accent3>
        <a:srgbClr val="C9E2D6"/>
      </a:accent3>
      <a:accent4>
        <a:srgbClr val="BABAD6"/>
      </a:accent4>
      <a:accent5>
        <a:srgbClr val="F0D2BF"/>
      </a:accent5>
      <a:accent6>
        <a:srgbClr val="F3E49A"/>
      </a:accent6>
      <a:hlink>
        <a:srgbClr val="7030A0"/>
      </a:hlink>
      <a:folHlink>
        <a:srgbClr val="107573"/>
      </a:folHlink>
    </a:clrScheme>
    <a:fontScheme name="Custom 10">
      <a:majorFont>
        <a:latin typeface="Lora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 Circle_Keynote Presentation_win32_LW_V6" id="{670309C8-2C38-4CFF-82BA-AF197439C521}" vid="{43F42362-DC95-4CBA-A0A2-5C03B532E6C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76F8FCD-0A1F-4F6A-8F55-15E9E87E2E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9C388-2C06-4AF2-857C-74055069A2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782DA7-86C0-4A84-A860-11A1E6E3FB6B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71af3243-3dd4-4a8d-8c0d-dd76da1f02a5"/>
    <ds:schemaRef ds:uri="http://schemas.microsoft.com/sharepoint/v3"/>
    <ds:schemaRef ds:uri="http://schemas.microsoft.com/office/2006/metadata/properties"/>
    <ds:schemaRef ds:uri="http://schemas.openxmlformats.org/package/2006/metadata/core-properties"/>
    <ds:schemaRef ds:uri="230e9df3-be65-4c73-a93b-d1236ebd677e"/>
    <ds:schemaRef ds:uri="16c05727-aa75-4e4a-9b5f-8a80a1165891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{5B21652B-84EE-4A29-BA56-5541E93007C8}f4c2fa09-5552-4190-875c-1979579583e2-TFc553d604-a3b6-4c52-b2ed-3a769335c0fd_win32</Template>
  <TotalTime>412</TotalTime>
  <Words>367</Words>
  <Application>Microsoft Office PowerPoint</Application>
  <PresentationFormat>Widescreen</PresentationFormat>
  <Paragraphs>53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Aptos</vt:lpstr>
      <vt:lpstr>Arial</vt:lpstr>
      <vt:lpstr>Blackadder ITC</vt:lpstr>
      <vt:lpstr>Freestyle Script</vt:lpstr>
      <vt:lpstr>Lora</vt:lpstr>
      <vt:lpstr>Playfair Display Black</vt:lpstr>
      <vt:lpstr>Poppins Light</vt:lpstr>
      <vt:lpstr>sofia-pro</vt:lpstr>
      <vt:lpstr>Gradient Circle</vt:lpstr>
      <vt:lpstr>Your Future,  Your Way! </vt:lpstr>
      <vt:lpstr>Welcome</vt:lpstr>
      <vt:lpstr>Seven Key Areas   One Per SessioN   ~Next Up: 6. Feedback~</vt:lpstr>
      <vt:lpstr>Quote</vt:lpstr>
      <vt:lpstr>Feedback from Whom?</vt:lpstr>
      <vt:lpstr>Setbacks As Feedback? </vt:lpstr>
      <vt:lpstr>Timely &amp; Trustworthy  That’s the Ticket!  </vt:lpstr>
      <vt:lpstr>Feedback  to Stay On Track</vt:lpstr>
      <vt:lpstr>African Proverb</vt:lpstr>
      <vt:lpstr>Leverage Feedback.  Lead the future.</vt:lpstr>
      <vt:lpstr>Q &amp; A</vt:lpstr>
      <vt:lpstr>Assignments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Lauren Speeth</dc:creator>
  <cp:lastModifiedBy>Lauren Speeth</cp:lastModifiedBy>
  <cp:revision>18</cp:revision>
  <dcterms:created xsi:type="dcterms:W3CDTF">2026-05-17T15:40:39Z</dcterms:created>
  <dcterms:modified xsi:type="dcterms:W3CDTF">2026-06-01T02:25:42Z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